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72" r:id="rId2"/>
    <p:sldId id="257" r:id="rId3"/>
    <p:sldId id="258" r:id="rId4"/>
    <p:sldId id="259" r:id="rId5"/>
    <p:sldId id="261" r:id="rId6"/>
    <p:sldId id="270" r:id="rId7"/>
    <p:sldId id="264" r:id="rId8"/>
    <p:sldId id="262" r:id="rId9"/>
    <p:sldId id="260" r:id="rId10"/>
    <p:sldId id="266" r:id="rId11"/>
    <p:sldId id="267" r:id="rId12"/>
    <p:sldId id="269" r:id="rId13"/>
    <p:sldId id="273" r:id="rId14"/>
    <p:sldId id="271" r:id="rId15"/>
  </p:sldIdLst>
  <p:sldSz cx="10058400" cy="7772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389A3"/>
    <a:srgbClr val="996600"/>
    <a:srgbClr val="66FF33"/>
    <a:srgbClr val="CC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>
        <p:scale>
          <a:sx n="66" d="100"/>
          <a:sy n="66" d="100"/>
        </p:scale>
        <p:origin x="996" y="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4380" y="1272011"/>
            <a:ext cx="8549640" cy="2705947"/>
          </a:xfrm>
        </p:spPr>
        <p:txBody>
          <a:bodyPr anchor="b"/>
          <a:lstStyle>
            <a:lvl1pPr algn="ctr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57300" y="4082310"/>
            <a:ext cx="7543800" cy="1876530"/>
          </a:xfrm>
        </p:spPr>
        <p:txBody>
          <a:bodyPr/>
          <a:lstStyle>
            <a:lvl1pPr marL="0" indent="0" algn="ctr">
              <a:buNone/>
              <a:defRPr sz="2640"/>
            </a:lvl1pPr>
            <a:lvl2pPr marL="502920" indent="0" algn="ctr">
              <a:buNone/>
              <a:defRPr sz="2200"/>
            </a:lvl2pPr>
            <a:lvl3pPr marL="1005840" indent="0" algn="ctr">
              <a:buNone/>
              <a:defRPr sz="1980"/>
            </a:lvl3pPr>
            <a:lvl4pPr marL="1508760" indent="0" algn="ctr">
              <a:buNone/>
              <a:defRPr sz="1760"/>
            </a:lvl4pPr>
            <a:lvl5pPr marL="2011680" indent="0" algn="ctr">
              <a:buNone/>
              <a:defRPr sz="1760"/>
            </a:lvl5pPr>
            <a:lvl6pPr marL="2514600" indent="0" algn="ctr">
              <a:buNone/>
              <a:defRPr sz="1760"/>
            </a:lvl6pPr>
            <a:lvl7pPr marL="3017520" indent="0" algn="ctr">
              <a:buNone/>
              <a:defRPr sz="1760"/>
            </a:lvl7pPr>
            <a:lvl8pPr marL="3520440" indent="0" algn="ctr">
              <a:buNone/>
              <a:defRPr sz="1760"/>
            </a:lvl8pPr>
            <a:lvl9pPr marL="4023360" indent="0" algn="ctr">
              <a:buNone/>
              <a:defRPr sz="176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4/20/2025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070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4/20/2025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129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98043" y="413808"/>
            <a:ext cx="2168843" cy="65867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91515" y="413808"/>
            <a:ext cx="6380798" cy="65867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4/20/2025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1904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4/20/2025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2730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6277" y="1937705"/>
            <a:ext cx="8675370" cy="3233102"/>
          </a:xfrm>
        </p:spPr>
        <p:txBody>
          <a:bodyPr anchor="b"/>
          <a:lstStyle>
            <a:lvl1pPr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6277" y="5201393"/>
            <a:ext cx="8675370" cy="1700212"/>
          </a:xfrm>
        </p:spPr>
        <p:txBody>
          <a:bodyPr/>
          <a:lstStyle>
            <a:lvl1pPr marL="0" indent="0">
              <a:buNone/>
              <a:defRPr sz="2640">
                <a:solidFill>
                  <a:schemeClr val="tx1"/>
                </a:solidFill>
              </a:defRPr>
            </a:lvl1pPr>
            <a:lvl2pPr marL="50292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2pPr>
            <a:lvl3pPr marL="1005840" indent="0">
              <a:buNone/>
              <a:defRPr sz="1980">
                <a:solidFill>
                  <a:schemeClr val="tx1">
                    <a:tint val="75000"/>
                  </a:schemeClr>
                </a:solidFill>
              </a:defRPr>
            </a:lvl3pPr>
            <a:lvl4pPr marL="150876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4pPr>
            <a:lvl5pPr marL="201168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5pPr>
            <a:lvl6pPr marL="251460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6pPr>
            <a:lvl7pPr marL="301752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7pPr>
            <a:lvl8pPr marL="352044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8pPr>
            <a:lvl9pPr marL="402336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4/20/2025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793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1515" y="2069042"/>
            <a:ext cx="4274820" cy="49315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2065" y="2069042"/>
            <a:ext cx="4274820" cy="49315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4/20/2025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3901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413810"/>
            <a:ext cx="8675370" cy="1502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2826" y="1905318"/>
            <a:ext cx="4255174" cy="933767"/>
          </a:xfrm>
        </p:spPr>
        <p:txBody>
          <a:bodyPr anchor="b"/>
          <a:lstStyle>
            <a:lvl1pPr marL="0" indent="0">
              <a:buNone/>
              <a:defRPr sz="2640" b="1"/>
            </a:lvl1pPr>
            <a:lvl2pPr marL="502920" indent="0">
              <a:buNone/>
              <a:defRPr sz="2200" b="1"/>
            </a:lvl2pPr>
            <a:lvl3pPr marL="1005840" indent="0">
              <a:buNone/>
              <a:defRPr sz="1980" b="1"/>
            </a:lvl3pPr>
            <a:lvl4pPr marL="1508760" indent="0">
              <a:buNone/>
              <a:defRPr sz="1760" b="1"/>
            </a:lvl4pPr>
            <a:lvl5pPr marL="2011680" indent="0">
              <a:buNone/>
              <a:defRPr sz="1760" b="1"/>
            </a:lvl5pPr>
            <a:lvl6pPr marL="2514600" indent="0">
              <a:buNone/>
              <a:defRPr sz="1760" b="1"/>
            </a:lvl6pPr>
            <a:lvl7pPr marL="3017520" indent="0">
              <a:buNone/>
              <a:defRPr sz="1760" b="1"/>
            </a:lvl7pPr>
            <a:lvl8pPr marL="3520440" indent="0">
              <a:buNone/>
              <a:defRPr sz="1760" b="1"/>
            </a:lvl8pPr>
            <a:lvl9pPr marL="4023360" indent="0">
              <a:buNone/>
              <a:defRPr sz="17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2826" y="2839085"/>
            <a:ext cx="4255174" cy="41758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2066" y="1905318"/>
            <a:ext cx="4276130" cy="933767"/>
          </a:xfrm>
        </p:spPr>
        <p:txBody>
          <a:bodyPr anchor="b"/>
          <a:lstStyle>
            <a:lvl1pPr marL="0" indent="0">
              <a:buNone/>
              <a:defRPr sz="2640" b="1"/>
            </a:lvl1pPr>
            <a:lvl2pPr marL="502920" indent="0">
              <a:buNone/>
              <a:defRPr sz="2200" b="1"/>
            </a:lvl2pPr>
            <a:lvl3pPr marL="1005840" indent="0">
              <a:buNone/>
              <a:defRPr sz="1980" b="1"/>
            </a:lvl3pPr>
            <a:lvl4pPr marL="1508760" indent="0">
              <a:buNone/>
              <a:defRPr sz="1760" b="1"/>
            </a:lvl4pPr>
            <a:lvl5pPr marL="2011680" indent="0">
              <a:buNone/>
              <a:defRPr sz="1760" b="1"/>
            </a:lvl5pPr>
            <a:lvl6pPr marL="2514600" indent="0">
              <a:buNone/>
              <a:defRPr sz="1760" b="1"/>
            </a:lvl6pPr>
            <a:lvl7pPr marL="3017520" indent="0">
              <a:buNone/>
              <a:defRPr sz="1760" b="1"/>
            </a:lvl7pPr>
            <a:lvl8pPr marL="3520440" indent="0">
              <a:buNone/>
              <a:defRPr sz="1760" b="1"/>
            </a:lvl8pPr>
            <a:lvl9pPr marL="4023360" indent="0">
              <a:buNone/>
              <a:defRPr sz="17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2066" y="2839085"/>
            <a:ext cx="4276130" cy="41758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4/20/2025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950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4/20/2025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9613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4/20/2025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9817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518160"/>
            <a:ext cx="3244096" cy="1813560"/>
          </a:xfrm>
        </p:spPr>
        <p:txBody>
          <a:bodyPr anchor="b"/>
          <a:lstStyle>
            <a:lvl1pPr>
              <a:defRPr sz="35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76130" y="1119083"/>
            <a:ext cx="5092065" cy="5523442"/>
          </a:xfrm>
        </p:spPr>
        <p:txBody>
          <a:bodyPr/>
          <a:lstStyle>
            <a:lvl1pPr>
              <a:defRPr sz="3520"/>
            </a:lvl1pPr>
            <a:lvl2pPr>
              <a:defRPr sz="3080"/>
            </a:lvl2pPr>
            <a:lvl3pPr>
              <a:defRPr sz="264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2825" y="2331720"/>
            <a:ext cx="3244096" cy="4319800"/>
          </a:xfrm>
        </p:spPr>
        <p:txBody>
          <a:bodyPr/>
          <a:lstStyle>
            <a:lvl1pPr marL="0" indent="0">
              <a:buNone/>
              <a:defRPr sz="1760"/>
            </a:lvl1pPr>
            <a:lvl2pPr marL="502920" indent="0">
              <a:buNone/>
              <a:defRPr sz="1540"/>
            </a:lvl2pPr>
            <a:lvl3pPr marL="1005840" indent="0">
              <a:buNone/>
              <a:defRPr sz="1320"/>
            </a:lvl3pPr>
            <a:lvl4pPr marL="1508760" indent="0">
              <a:buNone/>
              <a:defRPr sz="1100"/>
            </a:lvl4pPr>
            <a:lvl5pPr marL="2011680" indent="0">
              <a:buNone/>
              <a:defRPr sz="1100"/>
            </a:lvl5pPr>
            <a:lvl6pPr marL="2514600" indent="0">
              <a:buNone/>
              <a:defRPr sz="1100"/>
            </a:lvl6pPr>
            <a:lvl7pPr marL="3017520" indent="0">
              <a:buNone/>
              <a:defRPr sz="1100"/>
            </a:lvl7pPr>
            <a:lvl8pPr marL="3520440" indent="0">
              <a:buNone/>
              <a:defRPr sz="1100"/>
            </a:lvl8pPr>
            <a:lvl9pPr marL="4023360" indent="0">
              <a:buNone/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4/20/2025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1698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518160"/>
            <a:ext cx="3244096" cy="1813560"/>
          </a:xfrm>
        </p:spPr>
        <p:txBody>
          <a:bodyPr anchor="b"/>
          <a:lstStyle>
            <a:lvl1pPr>
              <a:defRPr sz="35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76130" y="1119083"/>
            <a:ext cx="5092065" cy="5523442"/>
          </a:xfrm>
        </p:spPr>
        <p:txBody>
          <a:bodyPr anchor="t"/>
          <a:lstStyle>
            <a:lvl1pPr marL="0" indent="0">
              <a:buNone/>
              <a:defRPr sz="3520"/>
            </a:lvl1pPr>
            <a:lvl2pPr marL="502920" indent="0">
              <a:buNone/>
              <a:defRPr sz="3080"/>
            </a:lvl2pPr>
            <a:lvl3pPr marL="1005840" indent="0">
              <a:buNone/>
              <a:defRPr sz="2640"/>
            </a:lvl3pPr>
            <a:lvl4pPr marL="1508760" indent="0">
              <a:buNone/>
              <a:defRPr sz="2200"/>
            </a:lvl4pPr>
            <a:lvl5pPr marL="2011680" indent="0">
              <a:buNone/>
              <a:defRPr sz="2200"/>
            </a:lvl5pPr>
            <a:lvl6pPr marL="2514600" indent="0">
              <a:buNone/>
              <a:defRPr sz="2200"/>
            </a:lvl6pPr>
            <a:lvl7pPr marL="3017520" indent="0">
              <a:buNone/>
              <a:defRPr sz="2200"/>
            </a:lvl7pPr>
            <a:lvl8pPr marL="3520440" indent="0">
              <a:buNone/>
              <a:defRPr sz="2200"/>
            </a:lvl8pPr>
            <a:lvl9pPr marL="4023360" indent="0">
              <a:buNone/>
              <a:defRPr sz="2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2825" y="2331720"/>
            <a:ext cx="3244096" cy="4319800"/>
          </a:xfrm>
        </p:spPr>
        <p:txBody>
          <a:bodyPr/>
          <a:lstStyle>
            <a:lvl1pPr marL="0" indent="0">
              <a:buNone/>
              <a:defRPr sz="1760"/>
            </a:lvl1pPr>
            <a:lvl2pPr marL="502920" indent="0">
              <a:buNone/>
              <a:defRPr sz="1540"/>
            </a:lvl2pPr>
            <a:lvl3pPr marL="1005840" indent="0">
              <a:buNone/>
              <a:defRPr sz="1320"/>
            </a:lvl3pPr>
            <a:lvl4pPr marL="1508760" indent="0">
              <a:buNone/>
              <a:defRPr sz="1100"/>
            </a:lvl4pPr>
            <a:lvl5pPr marL="2011680" indent="0">
              <a:buNone/>
              <a:defRPr sz="1100"/>
            </a:lvl5pPr>
            <a:lvl6pPr marL="2514600" indent="0">
              <a:buNone/>
              <a:defRPr sz="1100"/>
            </a:lvl6pPr>
            <a:lvl7pPr marL="3017520" indent="0">
              <a:buNone/>
              <a:defRPr sz="1100"/>
            </a:lvl7pPr>
            <a:lvl8pPr marL="3520440" indent="0">
              <a:buNone/>
              <a:defRPr sz="1100"/>
            </a:lvl8pPr>
            <a:lvl9pPr marL="4023360" indent="0">
              <a:buNone/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4/20/2025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1146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91515" y="413810"/>
            <a:ext cx="8675370" cy="15023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1515" y="2069042"/>
            <a:ext cx="8675370" cy="49315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91515" y="7203865"/>
            <a:ext cx="226314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89E5BE-372F-4D7C-BC0C-F3FB3BEE47A0}" type="datetimeFigureOut">
              <a:rPr lang="en-US" smtClean="0"/>
              <a:t>4/20/2025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31845" y="7203865"/>
            <a:ext cx="339471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03745" y="7203865"/>
            <a:ext cx="226314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1399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1005840" rtl="0" eaLnBrk="1" latinLnBrk="0" hangingPunct="1">
        <a:lnSpc>
          <a:spcPct val="90000"/>
        </a:lnSpc>
        <a:spcBef>
          <a:spcPct val="0"/>
        </a:spcBef>
        <a:buNone/>
        <a:defRPr sz="48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1460" indent="-251460" algn="l" defTabSz="1005840" rtl="0" eaLnBrk="1" latinLnBrk="0" hangingPunct="1">
        <a:lnSpc>
          <a:spcPct val="90000"/>
        </a:lnSpc>
        <a:spcBef>
          <a:spcPts val="1100"/>
        </a:spcBef>
        <a:buFont typeface="Arial" panose="020B0604020202020204" pitchFamily="34" charset="0"/>
        <a:buChar char="•"/>
        <a:defRPr sz="3080" kern="1200">
          <a:solidFill>
            <a:schemeClr val="tx1"/>
          </a:solidFill>
          <a:latin typeface="+mn-lt"/>
          <a:ea typeface="+mn-ea"/>
          <a:cs typeface="+mn-cs"/>
        </a:defRPr>
      </a:lvl1pPr>
      <a:lvl2pPr marL="75438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2640" kern="1200">
          <a:solidFill>
            <a:schemeClr val="tx1"/>
          </a:solidFill>
          <a:latin typeface="+mn-lt"/>
          <a:ea typeface="+mn-ea"/>
          <a:cs typeface="+mn-cs"/>
        </a:defRPr>
      </a:lvl2pPr>
      <a:lvl3pPr marL="125730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76022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4pPr>
      <a:lvl5pPr marL="226314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5pPr>
      <a:lvl6pPr marL="276606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6pPr>
      <a:lvl7pPr marL="326898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7pPr>
      <a:lvl8pPr marL="377190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8pPr>
      <a:lvl9pPr marL="427482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3pPr>
      <a:lvl4pPr marL="150876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4pPr>
      <a:lvl5pPr marL="201168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6pPr>
      <a:lvl7pPr marL="301752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7pPr>
      <a:lvl8pPr marL="352044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8pPr>
      <a:lvl9pPr marL="402336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4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5.wdp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6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7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8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9.wdp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microsoft.com/office/2007/relationships/hdphoto" Target="../media/hdphoto2.wdp"/><Relationship Id="rId7" Type="http://schemas.microsoft.com/office/2007/relationships/hdphoto" Target="../media/hdphoto4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microsoft.com/office/2007/relationships/hdphoto" Target="../media/hdphoto3.wdp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microsoft.com/office/2007/relationships/hdphoto" Target="../media/hdphoto7.wdp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0.wdp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microsoft.com/office/2007/relationships/hdphoto" Target="../media/hdphoto13.wdp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89A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146F623-4205-3CC0-1566-39B257885B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24743"/>
            <a:ext cx="10058400" cy="574765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274AEC4-1161-1C14-A164-2FE564D0CC9C}"/>
              </a:ext>
            </a:extLst>
          </p:cNvPr>
          <p:cNvSpPr/>
          <p:nvPr/>
        </p:nvSpPr>
        <p:spPr>
          <a:xfrm>
            <a:off x="0" y="0"/>
            <a:ext cx="10058400" cy="100908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1016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A85FD1-9881-58EB-F7BE-46EE634E287F}"/>
              </a:ext>
            </a:extLst>
          </p:cNvPr>
          <p:cNvSpPr txBox="1"/>
          <p:nvPr/>
        </p:nvSpPr>
        <p:spPr>
          <a:xfrm>
            <a:off x="0" y="0"/>
            <a:ext cx="10058400" cy="1015663"/>
          </a:xfrm>
          <a:prstGeom prst="rect">
            <a:avLst/>
          </a:prstGeom>
          <a:noFill/>
          <a:ln>
            <a:noFill/>
          </a:ln>
          <a:effectLst>
            <a:softEdge rad="4572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n w="28575">
                  <a:solidFill>
                    <a:sysClr val="windowText" lastClr="000000"/>
                  </a:solidFill>
                </a:ln>
                <a:solidFill>
                  <a:srgbClr val="FF0000"/>
                </a:solidFill>
                <a:effectLst/>
                <a:latin typeface="Arial Black" panose="020B0A04020102020204" pitchFamily="34" charset="0"/>
              </a:rPr>
              <a:t>L</a:t>
            </a:r>
            <a:r>
              <a:rPr lang="en-US" sz="6000" dirty="0">
                <a:ln w="28575">
                  <a:solidFill>
                    <a:sysClr val="windowText" lastClr="000000"/>
                  </a:solidFill>
                </a:ln>
                <a:solidFill>
                  <a:srgbClr val="7030A0"/>
                </a:solidFill>
                <a:effectLst/>
                <a:latin typeface="Arial Black" panose="020B0A04020102020204" pitchFamily="34" charset="0"/>
              </a:rPr>
              <a:t>i</a:t>
            </a:r>
            <a:r>
              <a:rPr lang="en-US" sz="6000" dirty="0">
                <a:ln w="28575">
                  <a:solidFill>
                    <a:sysClr val="windowText" lastClr="000000"/>
                  </a:solidFill>
                </a:ln>
                <a:solidFill>
                  <a:schemeClr val="accent4"/>
                </a:solidFill>
                <a:effectLst/>
                <a:latin typeface="Arial Black" panose="020B0A04020102020204" pitchFamily="34" charset="0"/>
              </a:rPr>
              <a:t>t</a:t>
            </a:r>
            <a:r>
              <a:rPr lang="en-US" sz="6000" dirty="0">
                <a:ln w="28575">
                  <a:solidFill>
                    <a:sysClr val="windowText" lastClr="000000"/>
                  </a:solidFill>
                </a:ln>
                <a:solidFill>
                  <a:schemeClr val="accent6"/>
                </a:solidFill>
                <a:effectLst/>
                <a:latin typeface="Arial Black" panose="020B0A04020102020204" pitchFamily="34" charset="0"/>
              </a:rPr>
              <a:t>t</a:t>
            </a:r>
            <a:r>
              <a:rPr lang="en-US" sz="6000" dirty="0">
                <a:ln w="28575">
                  <a:solidFill>
                    <a:sysClr val="windowText" lastClr="000000"/>
                  </a:solidFill>
                </a:ln>
                <a:solidFill>
                  <a:schemeClr val="accent1"/>
                </a:solidFill>
                <a:effectLst/>
                <a:latin typeface="Arial Black" panose="020B0A04020102020204" pitchFamily="34" charset="0"/>
              </a:rPr>
              <a:t>l</a:t>
            </a:r>
            <a:r>
              <a:rPr lang="en-US" sz="6000" dirty="0">
                <a:ln w="28575">
                  <a:solidFill>
                    <a:sysClr val="windowText" lastClr="000000"/>
                  </a:solidFill>
                </a:ln>
                <a:solidFill>
                  <a:schemeClr val="accent2">
                    <a:lumMod val="75000"/>
                  </a:schemeClr>
                </a:solidFill>
                <a:effectLst/>
                <a:latin typeface="Arial Black" panose="020B0A04020102020204" pitchFamily="34" charset="0"/>
              </a:rPr>
              <a:t>e</a:t>
            </a:r>
            <a:r>
              <a:rPr lang="en-US" sz="6000" dirty="0">
                <a:ln w="28575">
                  <a:solidFill>
                    <a:sysClr val="windowText" lastClr="000000"/>
                  </a:solidFill>
                </a:ln>
                <a:solidFill>
                  <a:srgbClr val="FF0000"/>
                </a:solidFill>
                <a:effectLst/>
                <a:latin typeface="Arial Black" panose="020B0A04020102020204" pitchFamily="34" charset="0"/>
              </a:rPr>
              <a:t> </a:t>
            </a:r>
            <a:r>
              <a:rPr lang="en-US" sz="6000" dirty="0">
                <a:ln w="28575">
                  <a:solidFill>
                    <a:sysClr val="windowText" lastClr="000000"/>
                  </a:solidFill>
                </a:ln>
                <a:solidFill>
                  <a:srgbClr val="002060"/>
                </a:solidFill>
                <a:effectLst/>
                <a:latin typeface="Arial Black" panose="020B0A04020102020204" pitchFamily="34" charset="0"/>
              </a:rPr>
              <a:t>F</a:t>
            </a:r>
            <a:r>
              <a:rPr lang="en-US" sz="6000" dirty="0">
                <a:ln w="28575">
                  <a:solidFill>
                    <a:sysClr val="windowText" lastClr="000000"/>
                  </a:solidFill>
                </a:ln>
                <a:solidFill>
                  <a:schemeClr val="accent5">
                    <a:lumMod val="75000"/>
                  </a:schemeClr>
                </a:solidFill>
                <a:effectLst/>
                <a:latin typeface="Arial Black" panose="020B0A04020102020204" pitchFamily="34" charset="0"/>
              </a:rPr>
              <a:t>a</a:t>
            </a:r>
            <a:r>
              <a:rPr lang="en-US" sz="6000" dirty="0">
                <a:ln w="28575">
                  <a:solidFill>
                    <a:sysClr val="windowText" lastClr="000000"/>
                  </a:solidFill>
                </a:ln>
                <a:solidFill>
                  <a:schemeClr val="accent6">
                    <a:lumMod val="75000"/>
                  </a:schemeClr>
                </a:solidFill>
                <a:effectLst/>
                <a:latin typeface="Arial Black" panose="020B0A04020102020204" pitchFamily="34" charset="0"/>
              </a:rPr>
              <a:t>r</a:t>
            </a:r>
            <a:r>
              <a:rPr lang="en-US" sz="6000" dirty="0">
                <a:ln w="28575">
                  <a:solidFill>
                    <a:sysClr val="windowText" lastClr="000000"/>
                  </a:solidFill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Arial Black" panose="020B0A04020102020204" pitchFamily="34" charset="0"/>
              </a:rPr>
              <a:t>m</a:t>
            </a:r>
            <a:r>
              <a:rPr lang="en-US" sz="6000" dirty="0">
                <a:ln w="28575">
                  <a:solidFill>
                    <a:sysClr val="windowText" lastClr="000000"/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Arial Black" panose="020B0A04020102020204" pitchFamily="34" charset="0"/>
              </a:rPr>
              <a:t>y</a:t>
            </a:r>
            <a:r>
              <a:rPr lang="en-US" sz="6000" dirty="0">
                <a:ln w="28575">
                  <a:solidFill>
                    <a:sysClr val="windowText" lastClr="000000"/>
                  </a:solidFill>
                </a:ln>
                <a:solidFill>
                  <a:srgbClr val="C00000"/>
                </a:solidFill>
                <a:effectLst/>
                <a:latin typeface="Arial Black" panose="020B0A04020102020204" pitchFamily="34" charset="0"/>
              </a:rPr>
              <a:t>a</a:t>
            </a:r>
            <a:r>
              <a:rPr lang="en-US" sz="6000" dirty="0">
                <a:ln w="28575">
                  <a:solidFill>
                    <a:sysClr val="windowText" lastClr="000000"/>
                  </a:solidFill>
                </a:ln>
                <a:solidFill>
                  <a:schemeClr val="accent4">
                    <a:lumMod val="75000"/>
                  </a:schemeClr>
                </a:solidFill>
                <a:effectLst/>
                <a:latin typeface="Arial Black" panose="020B0A04020102020204" pitchFamily="34" charset="0"/>
              </a:rPr>
              <a:t>r</a:t>
            </a:r>
            <a:r>
              <a:rPr lang="en-US" sz="6000" dirty="0">
                <a:ln w="28575">
                  <a:solidFill>
                    <a:sysClr val="windowText" lastClr="000000"/>
                  </a:solidFill>
                </a:ln>
                <a:solidFill>
                  <a:srgbClr val="92D050"/>
                </a:solidFill>
                <a:effectLst/>
                <a:latin typeface="Arial Black" panose="020B0A04020102020204" pitchFamily="34" charset="0"/>
              </a:rPr>
              <a:t>d</a:t>
            </a:r>
            <a:r>
              <a:rPr lang="en-US" sz="6000" dirty="0">
                <a:ln w="28575">
                  <a:solidFill>
                    <a:sysClr val="windowText" lastClr="000000"/>
                  </a:solidFill>
                </a:ln>
                <a:solidFill>
                  <a:srgbClr val="FF0000"/>
                </a:solidFill>
                <a:effectLst/>
                <a:latin typeface="Arial Black" panose="020B0A04020102020204" pitchFamily="34" charset="0"/>
              </a:rPr>
              <a:t> </a:t>
            </a:r>
            <a:r>
              <a:rPr lang="en-US" sz="6000" dirty="0">
                <a:ln w="28575">
                  <a:solidFill>
                    <a:sysClr val="windowText" lastClr="000000"/>
                  </a:solidFill>
                </a:ln>
                <a:solidFill>
                  <a:srgbClr val="00B0F0"/>
                </a:solidFill>
                <a:effectLst/>
                <a:latin typeface="Arial Black" panose="020B0A04020102020204" pitchFamily="34" charset="0"/>
              </a:rPr>
              <a:t>A</a:t>
            </a:r>
            <a:r>
              <a:rPr lang="en-US" sz="6000" dirty="0">
                <a:ln w="28575">
                  <a:solidFill>
                    <a:sysClr val="windowText" lastClr="000000"/>
                  </a:solidFill>
                </a:ln>
                <a:solidFill>
                  <a:srgbClr val="FFFF00"/>
                </a:solidFill>
                <a:effectLst/>
                <a:latin typeface="Arial Black" panose="020B0A04020102020204" pitchFamily="34" charset="0"/>
              </a:rPr>
              <a:t>r</a:t>
            </a:r>
            <a:r>
              <a:rPr lang="en-US" sz="6000" dirty="0">
                <a:ln w="28575">
                  <a:solidFill>
                    <a:sysClr val="windowText" lastClr="000000"/>
                  </a:solidFill>
                </a:ln>
                <a:solidFill>
                  <a:srgbClr val="CC0099"/>
                </a:solidFill>
                <a:effectLst/>
                <a:latin typeface="Arial Black" panose="020B0A04020102020204" pitchFamily="34" charset="0"/>
              </a:rPr>
              <a:t>t</a:t>
            </a:r>
            <a:r>
              <a:rPr lang="en-US" sz="6000" dirty="0">
                <a:ln w="28575">
                  <a:solidFill>
                    <a:sysClr val="windowText" lastClr="000000"/>
                  </a:solidFill>
                </a:ln>
                <a:solidFill>
                  <a:srgbClr val="66FF33"/>
                </a:solidFill>
                <a:effectLst/>
                <a:latin typeface="Arial Black" panose="020B0A04020102020204" pitchFamily="34" charset="0"/>
              </a:rPr>
              <a:t>i</a:t>
            </a:r>
            <a:r>
              <a:rPr lang="en-US" sz="6000" dirty="0">
                <a:ln w="28575">
                  <a:solidFill>
                    <a:sysClr val="windowText" lastClr="000000"/>
                  </a:solidFill>
                </a:ln>
                <a:solidFill>
                  <a:srgbClr val="7030A0"/>
                </a:solidFill>
                <a:effectLst/>
                <a:latin typeface="Arial Black" panose="020B0A04020102020204" pitchFamily="34" charset="0"/>
              </a:rPr>
              <a:t>s</a:t>
            </a:r>
            <a:r>
              <a:rPr lang="en-US" sz="6000" dirty="0">
                <a:ln w="28575">
                  <a:solidFill>
                    <a:sysClr val="windowText" lastClr="000000"/>
                  </a:solidFill>
                </a:ln>
                <a:solidFill>
                  <a:srgbClr val="996600"/>
                </a:solidFill>
                <a:effectLst/>
                <a:latin typeface="Arial Black" panose="020B0A04020102020204" pitchFamily="34" charset="0"/>
              </a:rPr>
              <a:t>t</a:t>
            </a:r>
            <a:r>
              <a:rPr lang="en-US" sz="6000" dirty="0">
                <a:ln w="28575">
                  <a:solidFill>
                    <a:sysClr val="windowText" lastClr="000000"/>
                  </a:solidFill>
                </a:ln>
                <a:solidFill>
                  <a:srgbClr val="FF0000"/>
                </a:solidFill>
                <a:effectLst/>
                <a:latin typeface="Arial Black" panose="020B0A04020102020204" pitchFamily="34" charset="0"/>
              </a:rPr>
              <a:t>s</a:t>
            </a:r>
            <a:endParaRPr lang="en-US" sz="6000" dirty="0">
              <a:ln w="28575">
                <a:solidFill>
                  <a:sysClr val="windowText" lastClr="000000"/>
                </a:solidFill>
              </a:ln>
              <a:effectLst/>
              <a:latin typeface="Arial Black" panose="020B0A040201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E6FD31-B12F-2690-7781-16B03AFEAA85}"/>
              </a:ext>
            </a:extLst>
          </p:cNvPr>
          <p:cNvSpPr txBox="1"/>
          <p:nvPr/>
        </p:nvSpPr>
        <p:spPr>
          <a:xfrm>
            <a:off x="0" y="1009080"/>
            <a:ext cx="10058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n w="28575"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</a:rPr>
              <a:t>Coloring Book</a:t>
            </a:r>
          </a:p>
        </p:txBody>
      </p:sp>
    </p:spTree>
    <p:extLst>
      <p:ext uri="{BB962C8B-B14F-4D97-AF65-F5344CB8AC3E}">
        <p14:creationId xmlns:p14="http://schemas.microsoft.com/office/powerpoint/2010/main" val="17026055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9E46E9A9-5022-4889-AFDF-E88B232006F9}"/>
              </a:ext>
            </a:extLst>
          </p:cNvPr>
          <p:cNvSpPr txBox="1"/>
          <p:nvPr/>
        </p:nvSpPr>
        <p:spPr>
          <a:xfrm>
            <a:off x="0" y="274993"/>
            <a:ext cx="5036937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92CC92C-82FA-4502-AFFC-F0047679D7F8}"/>
              </a:ext>
            </a:extLst>
          </p:cNvPr>
          <p:cNvSpPr txBox="1"/>
          <p:nvPr/>
        </p:nvSpPr>
        <p:spPr>
          <a:xfrm>
            <a:off x="86879" y="795135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 Farm Animals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461471" y="795135"/>
            <a:ext cx="4510050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10700" dirty="0">
                <a:solidFill>
                  <a:prstClr val="black"/>
                </a:solidFill>
                <a:latin typeface="Teaching Print Dotted" pitchFamily="50" charset="0"/>
              </a:rPr>
              <a:t>  	Horse</a:t>
            </a:r>
            <a:endParaRPr lang="en-US" sz="107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EF29DF9-0E5C-488B-9955-0A8985120A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008" b="90137" l="9766" r="90820">
                        <a14:foregroundMark x1="20996" y1="10059" x2="25488" y2="17188"/>
                        <a14:foregroundMark x1="36133" y1="8594" x2="39063" y2="21484"/>
                        <a14:foregroundMark x1="22461" y1="8008" x2="22461" y2="8008"/>
                        <a14:foregroundMark x1="14453" y1="14160" x2="24902" y2="16016"/>
                        <a14:foregroundMark x1="9570" y1="27441" x2="9863" y2="34668"/>
                        <a14:foregroundMark x1="9863" y1="34668" x2="14941" y2="35840"/>
                        <a14:foregroundMark x1="13281" y1="25195" x2="19824" y2="20313"/>
                        <a14:foregroundMark x1="40234" y1="21094" x2="41992" y2="29883"/>
                        <a14:foregroundMark x1="41992" y1="29883" x2="35449" y2="44434"/>
                        <a14:foregroundMark x1="35449" y1="44434" x2="18359" y2="53418"/>
                        <a14:foregroundMark x1="18359" y1="53418" x2="16504" y2="49121"/>
                        <a14:foregroundMark x1="14844" y1="43652" x2="14844" y2="43652"/>
                        <a14:foregroundMark x1="33105" y1="90234" x2="33105" y2="90234"/>
                        <a14:foregroundMark x1="89160" y1="48340" x2="89160" y2="43652"/>
                        <a14:foregroundMark x1="90820" y1="42188" x2="90820" y2="42188"/>
                        <a14:foregroundMark x1="90820" y1="47461" x2="90820" y2="47461"/>
                        <a14:foregroundMark x1="90820" y1="61816" x2="90820" y2="61816"/>
                        <a14:foregroundMark x1="88965" y1="59375" x2="88965" y2="59375"/>
                        <a14:foregroundMark x1="88770" y1="59375" x2="88770" y2="59375"/>
                        <a14:foregroundMark x1="34961" y1="8008" x2="34961" y2="800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12496" y="2088482"/>
            <a:ext cx="3595436" cy="359543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AE2D99A-7748-49F9-BD10-6C2E250F4A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008" b="90137" l="9766" r="90820">
                        <a14:foregroundMark x1="20996" y1="10059" x2="25488" y2="17188"/>
                        <a14:foregroundMark x1="36133" y1="8594" x2="39063" y2="21484"/>
                        <a14:foregroundMark x1="22461" y1="8008" x2="22461" y2="8008"/>
                        <a14:foregroundMark x1="14453" y1="14160" x2="24902" y2="16016"/>
                        <a14:foregroundMark x1="9570" y1="27441" x2="9863" y2="34668"/>
                        <a14:foregroundMark x1="9863" y1="34668" x2="14941" y2="35840"/>
                        <a14:foregroundMark x1="13281" y1="25195" x2="19824" y2="20313"/>
                        <a14:foregroundMark x1="40234" y1="21094" x2="41992" y2="29883"/>
                        <a14:foregroundMark x1="41992" y1="29883" x2="35449" y2="44434"/>
                        <a14:foregroundMark x1="35449" y1="44434" x2="18359" y2="53418"/>
                        <a14:foregroundMark x1="18359" y1="53418" x2="16504" y2="49121"/>
                        <a14:foregroundMark x1="14844" y1="43652" x2="14844" y2="43652"/>
                        <a14:foregroundMark x1="33105" y1="90234" x2="33105" y2="90234"/>
                        <a14:foregroundMark x1="89160" y1="48340" x2="89160" y2="43652"/>
                        <a14:foregroundMark x1="90820" y1="42188" x2="90820" y2="42188"/>
                        <a14:foregroundMark x1="90820" y1="47461" x2="90820" y2="47461"/>
                        <a14:foregroundMark x1="90820" y1="61816" x2="90820" y2="61816"/>
                        <a14:foregroundMark x1="88965" y1="59375" x2="88965" y2="59375"/>
                        <a14:foregroundMark x1="88770" y1="59375" x2="88770" y2="59375"/>
                        <a14:foregroundMark x1="34961" y1="8008" x2="34961" y2="8008"/>
                      </a14:backgroundRemoval>
                    </a14:imgEffect>
                    <a14:imgEffect>
                      <a14:sharpenSoften amount="43000"/>
                    </a14:imgEffect>
                    <a14:imgEffect>
                      <a14:saturation sat="0"/>
                    </a14:imgEffect>
                    <a14:imgEffect>
                      <a14:brightnessContrast bright="52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6879" y="1429155"/>
            <a:ext cx="6648907" cy="664890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F266BC5-7312-4A6A-BE75-094C42D309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859" b="89844" l="9961" r="93457">
                        <a14:foregroundMark x1="29590" y1="8203" x2="32910" y2="11426"/>
                        <a14:foregroundMark x1="20996" y1="5957" x2="21680" y2="10059"/>
                        <a14:foregroundMark x1="46387" y1="89844" x2="46387" y2="89844"/>
                        <a14:foregroundMark x1="93457" y1="66504" x2="89355" y2="69629"/>
                        <a14:foregroundMark x1="42578" y1="5957" x2="42578" y2="5957"/>
                        <a14:backgroundMark x1="52930" y1="83496" x2="57422" y2="8349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58664" y="430225"/>
            <a:ext cx="3316514" cy="3316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0858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9E46E9A9-5022-4889-AFDF-E88B232006F9}"/>
              </a:ext>
            </a:extLst>
          </p:cNvPr>
          <p:cNvSpPr txBox="1"/>
          <p:nvPr/>
        </p:nvSpPr>
        <p:spPr>
          <a:xfrm>
            <a:off x="0" y="274993"/>
            <a:ext cx="5036937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92CC92C-82FA-4502-AFFC-F0047679D7F8}"/>
              </a:ext>
            </a:extLst>
          </p:cNvPr>
          <p:cNvSpPr txBox="1"/>
          <p:nvPr/>
        </p:nvSpPr>
        <p:spPr>
          <a:xfrm>
            <a:off x="86879" y="795135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 Farm Animals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461471" y="795135"/>
            <a:ext cx="4510050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10700" dirty="0">
                <a:solidFill>
                  <a:prstClr val="black"/>
                </a:solidFill>
                <a:latin typeface="Teaching Print Dotted" pitchFamily="50" charset="0"/>
              </a:rPr>
              <a:t>  	Goat</a:t>
            </a:r>
            <a:endParaRPr lang="en-US" sz="107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74788F2-E587-4437-BD7B-85BCCC1335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688" b="91113" l="9961" r="89844">
                        <a14:foregroundMark x1="52734" y1="5859" x2="61230" y2="8398"/>
                        <a14:foregroundMark x1="61230" y1="8398" x2="64551" y2="11914"/>
                        <a14:foregroundMark x1="57129" y1="4688" x2="59863" y2="5273"/>
                        <a14:foregroundMark x1="50000" y1="90527" x2="50195" y2="89355"/>
                        <a14:foregroundMark x1="24414" y1="91113" x2="19922" y2="8457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179712" y="2165387"/>
            <a:ext cx="3942409" cy="394240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D22EBA4-3F99-41D6-B6ED-C6D55BDD12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688" b="91113" l="9961" r="89844">
                        <a14:foregroundMark x1="52734" y1="5859" x2="61230" y2="8398"/>
                        <a14:foregroundMark x1="61230" y1="8398" x2="64551" y2="11914"/>
                        <a14:foregroundMark x1="57129" y1="4688" x2="59863" y2="5273"/>
                        <a14:foregroundMark x1="50000" y1="90527" x2="50195" y2="89355"/>
                        <a14:foregroundMark x1="24414" y1="91113" x2="19922" y2="84570"/>
                      </a14:backgroundRemoval>
                    </a14:imgEffect>
                    <a14:imgEffect>
                      <a14:sharpenSoften amount="40000"/>
                    </a14:imgEffect>
                    <a14:imgEffect>
                      <a14:saturation sat="0"/>
                    </a14:imgEffect>
                    <a14:imgEffect>
                      <a14:brightnessContrast bright="59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1246154"/>
            <a:ext cx="6889882" cy="6889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088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9E46E9A9-5022-4889-AFDF-E88B232006F9}"/>
              </a:ext>
            </a:extLst>
          </p:cNvPr>
          <p:cNvSpPr txBox="1"/>
          <p:nvPr/>
        </p:nvSpPr>
        <p:spPr>
          <a:xfrm>
            <a:off x="0" y="274993"/>
            <a:ext cx="5036937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92CC92C-82FA-4502-AFFC-F0047679D7F8}"/>
              </a:ext>
            </a:extLst>
          </p:cNvPr>
          <p:cNvSpPr txBox="1"/>
          <p:nvPr/>
        </p:nvSpPr>
        <p:spPr>
          <a:xfrm>
            <a:off x="86879" y="795135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 Farm Animals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895752" y="809220"/>
            <a:ext cx="4510050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10700" dirty="0">
                <a:solidFill>
                  <a:prstClr val="black"/>
                </a:solidFill>
                <a:latin typeface="Teaching Print Dotted" pitchFamily="50" charset="0"/>
              </a:rPr>
              <a:t>Sheep</a:t>
            </a:r>
            <a:endParaRPr lang="en-US" sz="107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F40361-5DAF-4303-B3A1-BA0C4D29AA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934" b="91211" l="1855" r="94043">
                        <a14:foregroundMark x1="32129" y1="13867" x2="31055" y2="7715"/>
                        <a14:foregroundMark x1="31055" y1="7715" x2="30664" y2="6934"/>
                        <a14:foregroundMark x1="90625" y1="43164" x2="94043" y2="50293"/>
                        <a14:foregroundMark x1="52051" y1="91211" x2="52051" y2="89844"/>
                        <a14:foregroundMark x1="47168" y1="90234" x2="47168" y2="87793"/>
                        <a14:foregroundMark x1="37207" y1="88672" x2="37402" y2="85449"/>
                        <a14:foregroundMark x1="79785" y1="88379" x2="80762" y2="84668"/>
                        <a14:foregroundMark x1="1855" y1="40137" x2="7813" y2="37012"/>
                        <a14:foregroundMark x1="71094" y1="89258" x2="71484" y2="87793"/>
                        <a14:foregroundMark x1="55957" y1="90137" x2="56348" y2="87402"/>
                        <a14:foregroundMark x1="27734" y1="89453" x2="27930" y2="88477"/>
                        <a14:foregroundMark x1="80273" y1="88770" x2="81055" y2="86426"/>
                        <a14:backgroundMark x1="67090" y1="86621" x2="68848" y2="78320"/>
                        <a14:backgroundMark x1="41602" y1="87012" x2="45117" y2="79883"/>
                        <a14:backgroundMark x1="27441" y1="86328" x2="27344" y2="86328"/>
                        <a14:backgroundMark x1="46582" y1="86133" x2="46582" y2="85938"/>
                        <a14:backgroundMark x1="46777" y1="86035" x2="46777" y2="86035"/>
                        <a14:backgroundMark x1="64551" y1="86133" x2="64551" y2="86133"/>
                        <a14:backgroundMark x1="64355" y1="85938" x2="64355" y2="859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1037" y="2182072"/>
            <a:ext cx="4038847" cy="403884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2D2A3AD-3CD6-493C-B1B0-07373505AA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934" b="91211" l="1855" r="94043">
                        <a14:foregroundMark x1="32129" y1="13867" x2="31055" y2="7715"/>
                        <a14:foregroundMark x1="31055" y1="7715" x2="30664" y2="6934"/>
                        <a14:foregroundMark x1="90625" y1="43164" x2="94043" y2="50293"/>
                        <a14:foregroundMark x1="52051" y1="91211" x2="52051" y2="89844"/>
                        <a14:foregroundMark x1="47168" y1="90234" x2="47168" y2="87793"/>
                        <a14:foregroundMark x1="37207" y1="88672" x2="37402" y2="85449"/>
                        <a14:foregroundMark x1="79785" y1="88379" x2="80762" y2="84668"/>
                        <a14:foregroundMark x1="1855" y1="40137" x2="7813" y2="37012"/>
                        <a14:foregroundMark x1="71094" y1="89258" x2="71484" y2="87793"/>
                        <a14:foregroundMark x1="55957" y1="90137" x2="56348" y2="87402"/>
                        <a14:foregroundMark x1="27734" y1="89453" x2="27930" y2="88477"/>
                        <a14:foregroundMark x1="80273" y1="88770" x2="81055" y2="86426"/>
                        <a14:backgroundMark x1="67090" y1="86621" x2="68848" y2="78320"/>
                        <a14:backgroundMark x1="41602" y1="87012" x2="45117" y2="79883"/>
                        <a14:backgroundMark x1="27441" y1="86328" x2="27344" y2="86328"/>
                        <a14:backgroundMark x1="46582" y1="86133" x2="46582" y2="85938"/>
                        <a14:backgroundMark x1="46777" y1="86035" x2="46777" y2="86035"/>
                        <a14:backgroundMark x1="64551" y1="86133" x2="64551" y2="86133"/>
                        <a14:backgroundMark x1="64355" y1="85938" x2="64355" y2="85938"/>
                      </a14:backgroundRemoval>
                    </a14:imgEffect>
                    <a14:imgEffect>
                      <a14:sharpenSoften amount="100000"/>
                    </a14:imgEffect>
                    <a14:imgEffect>
                      <a14:saturation sat="0"/>
                    </a14:imgEffect>
                    <a14:imgEffect>
                      <a14:brightnessContrast bright="99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79" y="1521502"/>
            <a:ext cx="6250898" cy="6250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3353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9E46E9A9-5022-4889-AFDF-E88B232006F9}"/>
              </a:ext>
            </a:extLst>
          </p:cNvPr>
          <p:cNvSpPr txBox="1"/>
          <p:nvPr/>
        </p:nvSpPr>
        <p:spPr>
          <a:xfrm>
            <a:off x="0" y="274993"/>
            <a:ext cx="5036937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92CC92C-82FA-4502-AFFC-F0047679D7F8}"/>
              </a:ext>
            </a:extLst>
          </p:cNvPr>
          <p:cNvSpPr txBox="1"/>
          <p:nvPr/>
        </p:nvSpPr>
        <p:spPr>
          <a:xfrm>
            <a:off x="86879" y="795135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 Farm Animals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895752" y="809220"/>
            <a:ext cx="4510050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10700" dirty="0">
                <a:solidFill>
                  <a:prstClr val="black"/>
                </a:solidFill>
                <a:latin typeface="Teaching Print Dotted" pitchFamily="50" charset="0"/>
              </a:rPr>
              <a:t>Donkey</a:t>
            </a:r>
            <a:endParaRPr lang="en-US" sz="107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8B682EA-C88E-4DC4-B56A-EEDB31C733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051" b="97266" l="2344" r="94043">
                        <a14:foregroundMark x1="68457" y1="5566" x2="59180" y2="17383"/>
                        <a14:foregroundMark x1="34668" y1="3516" x2="39160" y2="6348"/>
                        <a14:foregroundMark x1="2539" y1="3320" x2="10254" y2="17383"/>
                        <a14:foregroundMark x1="40982" y1="10254" x2="41992" y2="15723"/>
                        <a14:foregroundMark x1="40332" y1="6738" x2="40982" y2="10254"/>
                        <a14:foregroundMark x1="39746" y1="18066" x2="36621" y2="11523"/>
                        <a14:foregroundMark x1="36621" y1="11523" x2="35449" y2="10645"/>
                        <a14:foregroundMark x1="35254" y1="16406" x2="21777" y2="26563"/>
                        <a14:foregroundMark x1="25684" y1="15527" x2="31836" y2="13672"/>
                        <a14:foregroundMark x1="31836" y1="13672" x2="32813" y2="14551"/>
                        <a14:foregroundMark x1="29492" y1="9375" x2="34668" y2="8594"/>
                        <a14:foregroundMark x1="44629" y1="11719" x2="47754" y2="18945"/>
                        <a14:foregroundMark x1="47754" y1="18945" x2="48730" y2="13086"/>
                        <a14:foregroundMark x1="72070" y1="3223" x2="72070" y2="3223"/>
                        <a14:foregroundMark x1="50391" y1="15918" x2="55371" y2="16016"/>
                        <a14:foregroundMark x1="58398" y1="9863" x2="58398" y2="9863"/>
                        <a14:foregroundMark x1="51855" y1="15137" x2="51855" y2="15137"/>
                        <a14:foregroundMark x1="62695" y1="7813" x2="53613" y2="14160"/>
                        <a14:foregroundMark x1="53613" y1="14160" x2="60645" y2="8594"/>
                        <a14:foregroundMark x1="57813" y1="10645" x2="51465" y2="16211"/>
                        <a14:foregroundMark x1="56738" y1="11426" x2="52051" y2="14746"/>
                        <a14:foregroundMark x1="64941" y1="5566" x2="59668" y2="9375"/>
                        <a14:foregroundMark x1="69629" y1="3516" x2="63965" y2="7129"/>
                        <a14:foregroundMark x1="68262" y1="4883" x2="71289" y2="2246"/>
                        <a14:foregroundMark x1="42383" y1="42578" x2="39355" y2="37500"/>
                        <a14:foregroundMark x1="50586" y1="97266" x2="50195" y2="86426"/>
                        <a14:foregroundMark x1="94043" y1="83887" x2="94043" y2="74902"/>
                        <a14:backgroundMark x1="79297" y1="33203" x2="71680" y2="33398"/>
                        <a14:backgroundMark x1="71680" y1="33398" x2="65918" y2="29688"/>
                        <a14:backgroundMark x1="89941" y1="28613" x2="80273" y2="7813"/>
                        <a14:backgroundMark x1="57617" y1="5762" x2="52441" y2="10645"/>
                        <a14:backgroundMark x1="52441" y1="10645" x2="51855" y2="10840"/>
                        <a14:backgroundMark x1="35645" y1="7324" x2="29297" y2="4883"/>
                        <a14:backgroundMark x1="9082" y1="42578" x2="12109" y2="29004"/>
                        <a14:backgroundMark x1="12109" y1="29004" x2="10742" y2="28027"/>
                        <a14:backgroundMark x1="33203" y1="12402" x2="33203" y2="12402"/>
                        <a14:backgroundMark x1="40234" y1="10254" x2="40234" y2="10254"/>
                        <a14:backgroundMark x1="33789" y1="12500" x2="33789" y2="12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4581" y="2548158"/>
            <a:ext cx="3649856" cy="364985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1B6169D-3CE8-4FA3-8A1C-887F1FDF73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051" b="97266" l="2344" r="94043">
                        <a14:foregroundMark x1="68457" y1="5566" x2="59180" y2="17383"/>
                        <a14:foregroundMark x1="34668" y1="3516" x2="39160" y2="6348"/>
                        <a14:foregroundMark x1="2539" y1="3320" x2="10254" y2="17383"/>
                        <a14:foregroundMark x1="40982" y1="10254" x2="41992" y2="15723"/>
                        <a14:foregroundMark x1="40332" y1="6738" x2="40982" y2="10254"/>
                        <a14:foregroundMark x1="39746" y1="18066" x2="36621" y2="11523"/>
                        <a14:foregroundMark x1="36621" y1="11523" x2="35449" y2="10645"/>
                        <a14:foregroundMark x1="35254" y1="16406" x2="21777" y2="26563"/>
                        <a14:foregroundMark x1="25684" y1="15527" x2="31836" y2="13672"/>
                        <a14:foregroundMark x1="31836" y1="13672" x2="32813" y2="14551"/>
                        <a14:foregroundMark x1="29492" y1="9375" x2="34668" y2="8594"/>
                        <a14:foregroundMark x1="44629" y1="11719" x2="47754" y2="18945"/>
                        <a14:foregroundMark x1="47754" y1="18945" x2="48730" y2="13086"/>
                        <a14:foregroundMark x1="72070" y1="3223" x2="72070" y2="3223"/>
                        <a14:foregroundMark x1="50391" y1="15918" x2="55371" y2="16016"/>
                        <a14:foregroundMark x1="58398" y1="9863" x2="58398" y2="9863"/>
                        <a14:foregroundMark x1="51855" y1="15137" x2="51855" y2="15137"/>
                        <a14:foregroundMark x1="62695" y1="7813" x2="53613" y2="14160"/>
                        <a14:foregroundMark x1="53613" y1="14160" x2="60645" y2="8594"/>
                        <a14:foregroundMark x1="57813" y1="10645" x2="51465" y2="16211"/>
                        <a14:foregroundMark x1="56738" y1="11426" x2="52051" y2="14746"/>
                        <a14:foregroundMark x1="64941" y1="5566" x2="59668" y2="9375"/>
                        <a14:foregroundMark x1="69629" y1="3516" x2="63965" y2="7129"/>
                        <a14:foregroundMark x1="68262" y1="4883" x2="71289" y2="2246"/>
                        <a14:foregroundMark x1="42383" y1="42578" x2="39355" y2="37500"/>
                        <a14:foregroundMark x1="50586" y1="97266" x2="50195" y2="86426"/>
                        <a14:foregroundMark x1="94043" y1="83887" x2="94043" y2="74902"/>
                        <a14:backgroundMark x1="79297" y1="33203" x2="71680" y2="33398"/>
                        <a14:backgroundMark x1="71680" y1="33398" x2="65918" y2="29688"/>
                        <a14:backgroundMark x1="89941" y1="28613" x2="80273" y2="7813"/>
                        <a14:backgroundMark x1="57617" y1="5762" x2="52441" y2="10645"/>
                        <a14:backgroundMark x1="52441" y1="10645" x2="51855" y2="10840"/>
                        <a14:backgroundMark x1="35645" y1="7324" x2="29297" y2="4883"/>
                        <a14:backgroundMark x1="9082" y1="42578" x2="12109" y2="29004"/>
                        <a14:backgroundMark x1="12109" y1="29004" x2="10742" y2="28027"/>
                        <a14:backgroundMark x1="33203" y1="12402" x2="33203" y2="12402"/>
                        <a14:backgroundMark x1="40234" y1="10254" x2="40234" y2="10254"/>
                        <a14:backgroundMark x1="33789" y1="12500" x2="33789" y2="12500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44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397" y="1429155"/>
            <a:ext cx="6264846" cy="6264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8953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9E46E9A9-5022-4889-AFDF-E88B232006F9}"/>
              </a:ext>
            </a:extLst>
          </p:cNvPr>
          <p:cNvSpPr txBox="1"/>
          <p:nvPr/>
        </p:nvSpPr>
        <p:spPr>
          <a:xfrm>
            <a:off x="0" y="274993"/>
            <a:ext cx="5036937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92CC92C-82FA-4502-AFFC-F0047679D7F8}"/>
              </a:ext>
            </a:extLst>
          </p:cNvPr>
          <p:cNvSpPr txBox="1"/>
          <p:nvPr/>
        </p:nvSpPr>
        <p:spPr>
          <a:xfrm>
            <a:off x="86879" y="795135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 Farm Animals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895752" y="809220"/>
            <a:ext cx="4510050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10700" dirty="0">
                <a:solidFill>
                  <a:prstClr val="black"/>
                </a:solidFill>
                <a:latin typeface="Teaching Print Dotted" pitchFamily="50" charset="0"/>
              </a:rPr>
              <a:t>Pig</a:t>
            </a:r>
            <a:endParaRPr lang="en-US" sz="107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03B423A-7526-4D16-9F29-A28D98D892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008" b="89844" l="8301" r="89941">
                        <a14:foregroundMark x1="24023" y1="10059" x2="21875" y2="8008"/>
                        <a14:foregroundMark x1="8398" y1="12012" x2="12109" y2="14551"/>
                        <a14:foregroundMark x1="45801" y1="31934" x2="43848" y2="22070"/>
                        <a14:foregroundMark x1="55371" y1="9766" x2="52344" y2="8691"/>
                        <a14:foregroundMark x1="89941" y1="32715" x2="89941" y2="32715"/>
                        <a14:backgroundMark x1="41797" y1="76465" x2="37305" y2="76270"/>
                        <a14:backgroundMark x1="36328" y1="76270" x2="37891" y2="79688"/>
                        <a14:backgroundMark x1="23828" y1="76855" x2="16211" y2="78223"/>
                        <a14:backgroundMark x1="16211" y1="78223" x2="16309" y2="74902"/>
                        <a14:backgroundMark x1="24219" y1="77051" x2="24219" y2="77832"/>
                        <a14:backgroundMark x1="88477" y1="93066" x2="99023" y2="90527"/>
                        <a14:backgroundMark x1="99023" y1="90527" x2="99023" y2="90527"/>
                        <a14:backgroundMark x1="80664" y1="77832" x2="86426" y2="77637"/>
                        <a14:backgroundMark x1="80078" y1="77539" x2="80078" y2="77539"/>
                        <a14:backgroundMark x1="80078" y1="78125" x2="80078" y2="78125"/>
                        <a14:backgroundMark x1="62012" y1="76367" x2="68066" y2="76855"/>
                        <a14:backgroundMark x1="61621" y1="76074" x2="61621" y2="76074"/>
                        <a14:backgroundMark x1="68262" y1="76367" x2="68262" y2="76367"/>
                        <a14:backgroundMark x1="68262" y1="77051" x2="68262" y2="77051"/>
                        <a14:backgroundMark x1="42188" y1="75977" x2="42188" y2="75586"/>
                        <a14:backgroundMark x1="36328" y1="76660" x2="36328" y2="76660"/>
                        <a14:backgroundMark x1="36328" y1="76855" x2="36328" y2="76855"/>
                        <a14:backgroundMark x1="24805" y1="77148" x2="24805" y2="76367"/>
                        <a14:backgroundMark x1="80859" y1="30957" x2="80859" y2="309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9453" y="2180597"/>
            <a:ext cx="4162648" cy="416264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91A21B6-871B-4872-B7BA-5CB0F5CDE9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008" b="89844" l="8301" r="89941">
                        <a14:foregroundMark x1="24023" y1="10059" x2="21875" y2="8008"/>
                        <a14:foregroundMark x1="8398" y1="12012" x2="12109" y2="14551"/>
                        <a14:foregroundMark x1="45801" y1="31934" x2="43848" y2="22070"/>
                        <a14:foregroundMark x1="55371" y1="9766" x2="52344" y2="8691"/>
                        <a14:foregroundMark x1="89941" y1="32715" x2="89941" y2="32715"/>
                        <a14:backgroundMark x1="41797" y1="76465" x2="37305" y2="76270"/>
                        <a14:backgroundMark x1="36328" y1="76270" x2="37891" y2="79688"/>
                        <a14:backgroundMark x1="23828" y1="76855" x2="16211" y2="78223"/>
                        <a14:backgroundMark x1="16211" y1="78223" x2="16309" y2="74902"/>
                        <a14:backgroundMark x1="24219" y1="77051" x2="24219" y2="77832"/>
                        <a14:backgroundMark x1="88477" y1="93066" x2="99023" y2="90527"/>
                        <a14:backgroundMark x1="99023" y1="90527" x2="99023" y2="90527"/>
                        <a14:backgroundMark x1="80664" y1="77832" x2="86426" y2="77637"/>
                        <a14:backgroundMark x1="80078" y1="77539" x2="80078" y2="77539"/>
                        <a14:backgroundMark x1="80078" y1="78125" x2="80078" y2="78125"/>
                        <a14:backgroundMark x1="62012" y1="76367" x2="68066" y2="76855"/>
                        <a14:backgroundMark x1="61621" y1="76074" x2="61621" y2="76074"/>
                        <a14:backgroundMark x1="68262" y1="76367" x2="68262" y2="76367"/>
                        <a14:backgroundMark x1="68262" y1="77051" x2="68262" y2="77051"/>
                        <a14:backgroundMark x1="42188" y1="75977" x2="42188" y2="75586"/>
                        <a14:backgroundMark x1="36328" y1="76660" x2="36328" y2="76660"/>
                        <a14:backgroundMark x1="36328" y1="76855" x2="36328" y2="76855"/>
                        <a14:backgroundMark x1="24805" y1="77148" x2="24805" y2="76367"/>
                        <a14:backgroundMark x1="80859" y1="30957" x2="80859" y2="30957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46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29155"/>
            <a:ext cx="7041082" cy="7041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9300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9E46E9A9-5022-4889-AFDF-E88B232006F9}"/>
              </a:ext>
            </a:extLst>
          </p:cNvPr>
          <p:cNvSpPr txBox="1"/>
          <p:nvPr/>
        </p:nvSpPr>
        <p:spPr>
          <a:xfrm>
            <a:off x="0" y="274993"/>
            <a:ext cx="5036937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584369" y="795135"/>
            <a:ext cx="3962618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10700" dirty="0">
                <a:solidFill>
                  <a:prstClr val="black"/>
                </a:solidFill>
                <a:latin typeface="Teaching Print Dotted" pitchFamily="50" charset="0"/>
              </a:rPr>
              <a:t> Rabbit</a:t>
            </a:r>
            <a:endParaRPr lang="en-US" sz="107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92CC92C-82FA-4502-AFFC-F0047679D7F8}"/>
              </a:ext>
            </a:extLst>
          </p:cNvPr>
          <p:cNvSpPr txBox="1"/>
          <p:nvPr/>
        </p:nvSpPr>
        <p:spPr>
          <a:xfrm>
            <a:off x="86879" y="795135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Farm Animals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36983B2-200F-4C22-98A4-F2AEFC58EB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395" b="94434" l="3809" r="99512">
                        <a14:foregroundMark x1="26465" y1="21191" x2="19434" y2="15625"/>
                        <a14:foregroundMark x1="19434" y1="15625" x2="3809" y2="33496"/>
                        <a14:foregroundMark x1="51270" y1="6055" x2="55859" y2="13770"/>
                        <a14:foregroundMark x1="89941" y1="15625" x2="95898" y2="36914"/>
                        <a14:foregroundMark x1="95898" y1="36914" x2="88965" y2="35254"/>
                        <a14:foregroundMark x1="88965" y1="35254" x2="88965" y2="35254"/>
                        <a14:foregroundMark x1="68262" y1="35254" x2="60449" y2="53320"/>
                        <a14:foregroundMark x1="44434" y1="48438" x2="39844" y2="32910"/>
                        <a14:foregroundMark x1="39844" y1="32910" x2="40039" y2="31445"/>
                        <a14:foregroundMark x1="34277" y1="39648" x2="35059" y2="39063"/>
                        <a14:foregroundMark x1="38477" y1="35645" x2="36621" y2="42871"/>
                        <a14:foregroundMark x1="36621" y1="42871" x2="36621" y2="42871"/>
                        <a14:foregroundMark x1="17969" y1="54297" x2="17969" y2="54297"/>
                        <a14:foregroundMark x1="84473" y1="53809" x2="84473" y2="53809"/>
                        <a14:foregroundMark x1="85840" y1="54688" x2="85840" y2="54688"/>
                        <a14:foregroundMark x1="99512" y1="32422" x2="99512" y2="32422"/>
                        <a14:foregroundMark x1="76270" y1="89941" x2="59082" y2="89355"/>
                        <a14:foregroundMark x1="59082" y1="89355" x2="55664" y2="88086"/>
                        <a14:foregroundMark x1="43262" y1="93750" x2="43262" y2="93750"/>
                        <a14:foregroundMark x1="60059" y1="94531" x2="60059" y2="94531"/>
                        <a14:foregroundMark x1="23242" y1="5566" x2="23242" y2="5566"/>
                        <a14:foregroundMark x1="79688" y1="5859" x2="79688" y2="5859"/>
                        <a14:foregroundMark x1="51465" y1="4590" x2="51465" y2="439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901769" y="2413416"/>
            <a:ext cx="3327817" cy="332781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0AD2714-23D4-4D2A-AEEB-0C79432722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395" b="94434" l="3809" r="99512">
                        <a14:foregroundMark x1="26465" y1="21191" x2="19434" y2="15625"/>
                        <a14:foregroundMark x1="19434" y1="15625" x2="3809" y2="33496"/>
                        <a14:foregroundMark x1="51270" y1="6055" x2="55859" y2="13770"/>
                        <a14:foregroundMark x1="89941" y1="15625" x2="95898" y2="36914"/>
                        <a14:foregroundMark x1="95898" y1="36914" x2="88965" y2="35254"/>
                        <a14:foregroundMark x1="88965" y1="35254" x2="88965" y2="35254"/>
                        <a14:foregroundMark x1="68262" y1="35254" x2="60449" y2="53320"/>
                        <a14:foregroundMark x1="44434" y1="48438" x2="39844" y2="32910"/>
                        <a14:foregroundMark x1="39844" y1="32910" x2="40039" y2="31445"/>
                        <a14:foregroundMark x1="34277" y1="39648" x2="35059" y2="39063"/>
                        <a14:foregroundMark x1="38477" y1="35645" x2="36621" y2="42871"/>
                        <a14:foregroundMark x1="36621" y1="42871" x2="36621" y2="42871"/>
                        <a14:foregroundMark x1="17969" y1="54297" x2="17969" y2="54297"/>
                        <a14:foregroundMark x1="84473" y1="53809" x2="84473" y2="53809"/>
                        <a14:foregroundMark x1="85840" y1="54688" x2="85840" y2="54688"/>
                        <a14:foregroundMark x1="99512" y1="32422" x2="99512" y2="32422"/>
                        <a14:foregroundMark x1="76270" y1="89941" x2="59082" y2="89355"/>
                        <a14:foregroundMark x1="59082" y1="89355" x2="55664" y2="88086"/>
                        <a14:foregroundMark x1="43262" y1="93750" x2="43262" y2="93750"/>
                        <a14:foregroundMark x1="60059" y1="94531" x2="60059" y2="94531"/>
                        <a14:foregroundMark x1="23242" y1="5566" x2="23242" y2="5566"/>
                        <a14:foregroundMark x1="79688" y1="5859" x2="79688" y2="5859"/>
                        <a14:foregroundMark x1="51465" y1="4590" x2="51465" y2="4395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18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9757" y="1949297"/>
            <a:ext cx="5494611" cy="5494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5908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9E46E9A9-5022-4889-AFDF-E88B232006F9}"/>
              </a:ext>
            </a:extLst>
          </p:cNvPr>
          <p:cNvSpPr txBox="1"/>
          <p:nvPr/>
        </p:nvSpPr>
        <p:spPr>
          <a:xfrm>
            <a:off x="0" y="274993"/>
            <a:ext cx="5036937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92CC92C-82FA-4502-AFFC-F0047679D7F8}"/>
              </a:ext>
            </a:extLst>
          </p:cNvPr>
          <p:cNvSpPr txBox="1"/>
          <p:nvPr/>
        </p:nvSpPr>
        <p:spPr>
          <a:xfrm>
            <a:off x="86879" y="795135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Farm Animals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461471" y="795135"/>
            <a:ext cx="4510050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10700" dirty="0">
                <a:solidFill>
                  <a:prstClr val="black"/>
                </a:solidFill>
                <a:latin typeface="Teaching Print Dotted" pitchFamily="50" charset="0"/>
              </a:rPr>
              <a:t> Chicken</a:t>
            </a:r>
            <a:endParaRPr lang="en-US" sz="107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669891-8998-4214-ABAB-EF23E9D50F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277" b="89941" l="9961" r="89941">
                        <a14:foregroundMark x1="43164" y1="9277" x2="43164" y2="9277"/>
                        <a14:backgroundMark x1="73047" y1="27930" x2="71289" y2="8691"/>
                        <a14:backgroundMark x1="13086" y1="40332" x2="15430" y2="26270"/>
                        <a14:backgroundMark x1="84766" y1="62109" x2="83887" y2="72754"/>
                        <a14:backgroundMark x1="86914" y1="38379" x2="86914" y2="38379"/>
                        <a14:backgroundMark x1="88281" y1="47266" x2="88281" y2="47266"/>
                        <a14:backgroundMark x1="27734" y1="79688" x2="27734" y2="79688"/>
                        <a14:backgroundMark x1="45313" y1="85059" x2="45313" y2="850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4242102" y="693570"/>
            <a:ext cx="2173460" cy="21734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FD8C5EB-DDE5-427E-A2B7-CC5700E177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863" b="89941" l="9961" r="89941">
                        <a14:foregroundMark x1="38867" y1="10449" x2="30273" y2="9863"/>
                        <a14:backgroundMark x1="34082" y1="7324" x2="34082" y2="732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3731207" y="1807558"/>
            <a:ext cx="1841751" cy="184175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D0F3BCC-3EC9-4D40-96DE-BBA06F515C3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5176" b="94141" l="6348" r="94727">
                        <a14:foregroundMark x1="40234" y1="9863" x2="25781" y2="9277"/>
                        <a14:foregroundMark x1="28906" y1="5176" x2="28906" y2="8887"/>
                        <a14:foregroundMark x1="18652" y1="12305" x2="19043" y2="13086"/>
                        <a14:foregroundMark x1="22168" y1="7520" x2="22168" y2="7520"/>
                        <a14:foregroundMark x1="20996" y1="22168" x2="23047" y2="32031"/>
                        <a14:foregroundMark x1="85156" y1="22363" x2="88086" y2="45020"/>
                        <a14:foregroundMark x1="88086" y1="45020" x2="91992" y2="37793"/>
                        <a14:foregroundMark x1="91992" y1="37793" x2="90918" y2="29688"/>
                        <a14:foregroundMark x1="90918" y1="29688" x2="87695" y2="23730"/>
                        <a14:foregroundMark x1="87695" y1="23730" x2="87695" y2="23730"/>
                        <a14:foregroundMark x1="94824" y1="30469" x2="94629" y2="31250"/>
                        <a14:foregroundMark x1="70313" y1="16016" x2="70313" y2="16016"/>
                        <a14:foregroundMark x1="9766" y1="75977" x2="9766" y2="54199"/>
                        <a14:foregroundMark x1="9766" y1="54199" x2="11133" y2="45703"/>
                        <a14:foregroundMark x1="11133" y1="45703" x2="11133" y2="45703"/>
                        <a14:foregroundMark x1="6348" y1="49609" x2="7715" y2="61133"/>
                        <a14:foregroundMark x1="27344" y1="94531" x2="53125" y2="90527"/>
                        <a14:foregroundMark x1="53125" y1="90527" x2="55078" y2="9414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69625" y="2241711"/>
            <a:ext cx="3288977" cy="328897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E50C7B0-DD83-465E-8F79-4A945460766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5176" b="94141" l="6348" r="94727">
                        <a14:foregroundMark x1="40234" y1="9863" x2="25781" y2="9277"/>
                        <a14:foregroundMark x1="28906" y1="5176" x2="28906" y2="8887"/>
                        <a14:foregroundMark x1="18652" y1="12305" x2="19043" y2="13086"/>
                        <a14:foregroundMark x1="22168" y1="7520" x2="22168" y2="7520"/>
                        <a14:foregroundMark x1="20996" y1="22168" x2="23047" y2="32031"/>
                        <a14:foregroundMark x1="85156" y1="22363" x2="88086" y2="45020"/>
                        <a14:foregroundMark x1="88086" y1="45020" x2="91992" y2="37793"/>
                        <a14:foregroundMark x1="91992" y1="37793" x2="90918" y2="29688"/>
                        <a14:foregroundMark x1="90918" y1="29688" x2="87695" y2="23730"/>
                        <a14:foregroundMark x1="87695" y1="23730" x2="87695" y2="23730"/>
                        <a14:foregroundMark x1="94824" y1="30469" x2="94629" y2="31250"/>
                        <a14:foregroundMark x1="70313" y1="16016" x2="70313" y2="16016"/>
                        <a14:foregroundMark x1="9766" y1="75977" x2="9766" y2="54199"/>
                        <a14:foregroundMark x1="9766" y1="54199" x2="11133" y2="45703"/>
                        <a14:foregroundMark x1="11133" y1="45703" x2="11133" y2="45703"/>
                        <a14:foregroundMark x1="6348" y1="49609" x2="7715" y2="61133"/>
                        <a14:foregroundMark x1="27344" y1="94531" x2="53125" y2="90527"/>
                        <a14:foregroundMark x1="53125" y1="90527" x2="55078" y2="94141"/>
                      </a14:backgroundRemoval>
                    </a14:imgEffect>
                    <a14:imgEffect>
                      <a14:sharpenSoften amount="71000"/>
                    </a14:imgEffect>
                    <a14:imgEffect>
                      <a14:saturation sat="0"/>
                    </a14:imgEffect>
                    <a14:imgEffect>
                      <a14:brightnessContrast bright="61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99798" y="1755390"/>
            <a:ext cx="5483094" cy="5483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4086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9E46E9A9-5022-4889-AFDF-E88B232006F9}"/>
              </a:ext>
            </a:extLst>
          </p:cNvPr>
          <p:cNvSpPr txBox="1"/>
          <p:nvPr/>
        </p:nvSpPr>
        <p:spPr>
          <a:xfrm>
            <a:off x="0" y="274993"/>
            <a:ext cx="5036937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92CC92C-82FA-4502-AFFC-F0047679D7F8}"/>
              </a:ext>
            </a:extLst>
          </p:cNvPr>
          <p:cNvSpPr txBox="1"/>
          <p:nvPr/>
        </p:nvSpPr>
        <p:spPr>
          <a:xfrm>
            <a:off x="86879" y="795135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 Farm Animals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790696" y="795135"/>
            <a:ext cx="4510050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10700" dirty="0">
                <a:solidFill>
                  <a:prstClr val="black"/>
                </a:solidFill>
                <a:latin typeface="Teaching Print Dotted" pitchFamily="50" charset="0"/>
              </a:rPr>
              <a:t> Duck</a:t>
            </a:r>
            <a:endParaRPr lang="en-US" sz="107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8F9872-42BC-446A-800C-304CC4223F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176" b="90430" l="9473" r="91602">
                        <a14:foregroundMark x1="30762" y1="9082" x2="37207" y2="8691"/>
                        <a14:foregroundMark x1="37207" y1="8691" x2="37207" y2="8691"/>
                        <a14:foregroundMark x1="34277" y1="5371" x2="34277" y2="5371"/>
                        <a14:foregroundMark x1="9570" y1="25293" x2="9570" y2="25293"/>
                        <a14:foregroundMark x1="91602" y1="33789" x2="89844" y2="45898"/>
                        <a14:foregroundMark x1="54883" y1="90039" x2="47559" y2="90430"/>
                        <a14:foregroundMark x1="47559" y1="90430" x2="45703" y2="89648"/>
                        <a14:backgroundMark x1="28906" y1="88867" x2="32129" y2="88867"/>
                        <a14:backgroundMark x1="25586" y1="89453" x2="24805" y2="89648"/>
                        <a14:backgroundMark x1="21582" y1="86230" x2="36426" y2="97266"/>
                        <a14:backgroundMark x1="36426" y1="97266" x2="37012" y2="97363"/>
                        <a14:backgroundMark x1="33301" y1="89453" x2="32715" y2="89063"/>
                        <a14:backgroundMark x1="34082" y1="89453" x2="33105" y2="88867"/>
                        <a14:backgroundMark x1="33789" y1="89258" x2="33789" y2="89258"/>
                        <a14:backgroundMark x1="34082" y1="89063" x2="34082" y2="89063"/>
                        <a14:backgroundMark x1="31250" y1="87988" x2="31250" y2="87988"/>
                        <a14:backgroundMark x1="68945" y1="88672" x2="78223" y2="88672"/>
                        <a14:backgroundMark x1="78223" y1="88672" x2="80176" y2="88672"/>
                        <a14:backgroundMark x1="67090" y1="89941" x2="69043" y2="87793"/>
                        <a14:backgroundMark x1="67969" y1="87988" x2="65723" y2="9101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65288" y="2077462"/>
            <a:ext cx="3160866" cy="316086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6B225DF-3D22-4153-BAEF-759A1537C4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176" b="90430" l="9473" r="91602">
                        <a14:foregroundMark x1="30762" y1="9082" x2="37207" y2="8691"/>
                        <a14:foregroundMark x1="37207" y1="8691" x2="37207" y2="8691"/>
                        <a14:foregroundMark x1="34277" y1="5371" x2="34277" y2="5371"/>
                        <a14:foregroundMark x1="9570" y1="25293" x2="9570" y2="25293"/>
                        <a14:foregroundMark x1="91602" y1="33789" x2="89844" y2="45898"/>
                        <a14:foregroundMark x1="54883" y1="90039" x2="47559" y2="90430"/>
                        <a14:foregroundMark x1="47559" y1="90430" x2="45703" y2="89648"/>
                        <a14:backgroundMark x1="28906" y1="88867" x2="32129" y2="88867"/>
                        <a14:backgroundMark x1="25586" y1="89453" x2="24805" y2="89648"/>
                        <a14:backgroundMark x1="21582" y1="86230" x2="36426" y2="97266"/>
                        <a14:backgroundMark x1="36426" y1="97266" x2="37012" y2="97363"/>
                        <a14:backgroundMark x1="33301" y1="89453" x2="32715" y2="89063"/>
                        <a14:backgroundMark x1="34082" y1="89453" x2="33105" y2="88867"/>
                        <a14:backgroundMark x1="33789" y1="89258" x2="33789" y2="89258"/>
                        <a14:backgroundMark x1="34082" y1="89063" x2="34082" y2="89063"/>
                        <a14:backgroundMark x1="31250" y1="87988" x2="31250" y2="87988"/>
                        <a14:backgroundMark x1="68945" y1="88672" x2="78223" y2="88672"/>
                        <a14:backgroundMark x1="78223" y1="88672" x2="80176" y2="88672"/>
                        <a14:backgroundMark x1="67090" y1="89941" x2="69043" y2="87793"/>
                        <a14:backgroundMark x1="67969" y1="87988" x2="65723" y2="91016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44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1625" y="1840624"/>
            <a:ext cx="5656783" cy="5656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5109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9E46E9A9-5022-4889-AFDF-E88B232006F9}"/>
              </a:ext>
            </a:extLst>
          </p:cNvPr>
          <p:cNvSpPr txBox="1"/>
          <p:nvPr/>
        </p:nvSpPr>
        <p:spPr>
          <a:xfrm>
            <a:off x="0" y="274993"/>
            <a:ext cx="5036937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92CC92C-82FA-4502-AFFC-F0047679D7F8}"/>
              </a:ext>
            </a:extLst>
          </p:cNvPr>
          <p:cNvSpPr txBox="1"/>
          <p:nvPr/>
        </p:nvSpPr>
        <p:spPr>
          <a:xfrm>
            <a:off x="86879" y="795135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 Farm Animals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4542020" y="795135"/>
            <a:ext cx="542950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8800" dirty="0">
                <a:solidFill>
                  <a:prstClr val="black"/>
                </a:solidFill>
                <a:latin typeface="Teaching Print Dotted" pitchFamily="50" charset="0"/>
              </a:rPr>
              <a:t>Guinea fowl</a:t>
            </a:r>
            <a:endParaRPr lang="en-US" sz="88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ABC483D-45ED-4A50-8C8B-BD6D757BE5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71191" y1="21387" x2="71191" y2="21387"/>
                        <a14:foregroundMark x1="70313" y1="21387" x2="69727" y2="21484"/>
                        <a14:foregroundMark x1="72266" y1="21680" x2="71973" y2="21680"/>
                        <a14:foregroundMark x1="72070" y1="21387" x2="72070" y2="21387"/>
                        <a14:backgroundMark x1="32910" y1="81738" x2="27148" y2="80957"/>
                        <a14:backgroundMark x1="33887" y1="81738" x2="32715" y2="78125"/>
                        <a14:backgroundMark x1="33887" y1="80664" x2="33887" y2="81543"/>
                        <a14:backgroundMark x1="61621" y1="82129" x2="63574" y2="79102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19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6879" y="1472365"/>
            <a:ext cx="6280323" cy="628032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C1ABC22-2D14-44E0-A3FC-EDF33530CA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71191" y1="21387" x2="71191" y2="21387"/>
                        <a14:foregroundMark x1="70313" y1="21387" x2="69727" y2="21484"/>
                        <a14:foregroundMark x1="72266" y1="21680" x2="71973" y2="21680"/>
                        <a14:foregroundMark x1="72070" y1="21387" x2="72070" y2="21387"/>
                        <a14:backgroundMark x1="32910" y1="81738" x2="27148" y2="80957"/>
                        <a14:backgroundMark x1="33887" y1="81738" x2="32715" y2="78125"/>
                        <a14:backgroundMark x1="33887" y1="80664" x2="33887" y2="81543"/>
                        <a14:backgroundMark x1="61621" y1="82129" x2="63574" y2="7910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18458" y="1899187"/>
            <a:ext cx="3091064" cy="309106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A2B00F1-BEAE-42B1-B849-1E82A41C68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566" b="93262" l="6055" r="92383">
                        <a14:foregroundMark x1="34277" y1="11523" x2="22070" y2="8594"/>
                        <a14:foregroundMark x1="13477" y1="26465" x2="18457" y2="30273"/>
                        <a14:foregroundMark x1="18457" y1="30273" x2="19336" y2="30664"/>
                        <a14:foregroundMark x1="11035" y1="44629" x2="6055" y2="58984"/>
                        <a14:foregroundMark x1="6055" y1="58984" x2="7813" y2="61719"/>
                        <a14:foregroundMark x1="36523" y1="90430" x2="36523" y2="90430"/>
                        <a14:foregroundMark x1="53223" y1="93359" x2="53223" y2="93359"/>
                        <a14:foregroundMark x1="47070" y1="91699" x2="47070" y2="91699"/>
                        <a14:foregroundMark x1="92383" y1="52441" x2="87793" y2="26270"/>
                        <a14:foregroundMark x1="35742" y1="91797" x2="35742" y2="91797"/>
                        <a14:foregroundMark x1="60449" y1="92285" x2="60449" y2="92285"/>
                        <a14:foregroundMark x1="20996" y1="5566" x2="20996" y2="5566"/>
                        <a14:foregroundMark x1="30078" y1="5566" x2="30078" y2="5566"/>
                        <a14:backgroundMark x1="40723" y1="96094" x2="40430" y2="91211"/>
                        <a14:backgroundMark x1="49219" y1="94141" x2="49219" y2="94141"/>
                        <a14:backgroundMark x1="25000" y1="5859" x2="25000" y2="5859"/>
                        <a14:backgroundMark x1="95117" y1="44141" x2="95117" y2="44141"/>
                        <a14:backgroundMark x1="33789" y1="93457" x2="33789" y2="93457"/>
                        <a14:backgroundMark x1="49512" y1="93945" x2="49512" y2="93945"/>
                        <a14:backgroundMark x1="52734" y1="94629" x2="52734" y2="9462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609943" y="3010142"/>
            <a:ext cx="1464796" cy="1464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332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9E46E9A9-5022-4889-AFDF-E88B232006F9}"/>
              </a:ext>
            </a:extLst>
          </p:cNvPr>
          <p:cNvSpPr txBox="1"/>
          <p:nvPr/>
        </p:nvSpPr>
        <p:spPr>
          <a:xfrm>
            <a:off x="0" y="274993"/>
            <a:ext cx="5036937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92CC92C-82FA-4502-AFFC-F0047679D7F8}"/>
              </a:ext>
            </a:extLst>
          </p:cNvPr>
          <p:cNvSpPr txBox="1"/>
          <p:nvPr/>
        </p:nvSpPr>
        <p:spPr>
          <a:xfrm>
            <a:off x="86879" y="795135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 Farm Animals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6191250" y="795135"/>
            <a:ext cx="3867150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10700" dirty="0">
                <a:solidFill>
                  <a:prstClr val="black"/>
                </a:solidFill>
                <a:latin typeface="Teaching Print Dotted" pitchFamily="50" charset="0"/>
              </a:rPr>
              <a:t>Goose</a:t>
            </a:r>
            <a:endParaRPr lang="en-US" sz="107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4C2F58C-848D-412D-841E-117619FDC3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887" b="90430" l="9961" r="89844">
                        <a14:foregroundMark x1="34668" y1="8887" x2="36230" y2="9277"/>
                        <a14:foregroundMark x1="44922" y1="90430" x2="44922" y2="90430"/>
                        <a14:backgroundMark x1="49121" y1="78320" x2="49512" y2="73047"/>
                        <a14:backgroundMark x1="48535" y1="70996" x2="48535" y2="7099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20087" y="2038662"/>
            <a:ext cx="4609475" cy="46094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3D207A7-4915-4741-A047-7803BD1592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887" b="90430" l="9961" r="89844">
                        <a14:foregroundMark x1="34668" y1="8887" x2="36230" y2="9277"/>
                        <a14:foregroundMark x1="44922" y1="90430" x2="44922" y2="90430"/>
                        <a14:foregroundMark x1="48145" y1="90234" x2="48145" y2="90234"/>
                        <a14:backgroundMark x1="49121" y1="78320" x2="49512" y2="73047"/>
                        <a14:backgroundMark x1="48535" y1="70996" x2="48535" y2="70996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19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124263"/>
            <a:ext cx="6977265" cy="6977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6114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438D27A3-C69C-4260-8066-E44F31E1C9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  <a14:imgEffect>
                      <a14:saturation sat="0"/>
                    </a14:imgEffect>
                    <a14:imgEffect>
                      <a14:brightnessContrast bright="47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951508" y="73617"/>
            <a:ext cx="8826285" cy="882628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E46E9A9-5022-4889-AFDF-E88B232006F9}"/>
              </a:ext>
            </a:extLst>
          </p:cNvPr>
          <p:cNvSpPr txBox="1"/>
          <p:nvPr/>
        </p:nvSpPr>
        <p:spPr>
          <a:xfrm>
            <a:off x="0" y="274993"/>
            <a:ext cx="5036937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92CC92C-82FA-4502-AFFC-F0047679D7F8}"/>
              </a:ext>
            </a:extLst>
          </p:cNvPr>
          <p:cNvSpPr txBox="1"/>
          <p:nvPr/>
        </p:nvSpPr>
        <p:spPr>
          <a:xfrm>
            <a:off x="86879" y="795135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 Farm Animals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6024981" y="795135"/>
            <a:ext cx="3946540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10700" dirty="0">
                <a:solidFill>
                  <a:prstClr val="black"/>
                </a:solidFill>
                <a:latin typeface="Teaching Print Dotted" pitchFamily="50" charset="0"/>
              </a:rPr>
              <a:t>Turkey</a:t>
            </a:r>
            <a:endParaRPr lang="en-US" sz="107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B36F62E-590F-4B00-A545-3B68FB8984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797350" y="1543879"/>
            <a:ext cx="4684641" cy="468464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6ED203A-D739-4F48-A730-A959A23625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344" b="94141" l="2051" r="96094">
                        <a14:foregroundMark x1="25391" y1="60352" x2="35352" y2="32129"/>
                        <a14:foregroundMark x1="35352" y1="32129" x2="34277" y2="26660"/>
                        <a14:foregroundMark x1="25391" y1="52246" x2="33301" y2="29492"/>
                        <a14:foregroundMark x1="33301" y1="29492" x2="38672" y2="35645"/>
                        <a14:foregroundMark x1="38672" y1="35645" x2="48535" y2="36230"/>
                        <a14:foregroundMark x1="48535" y1="36230" x2="55566" y2="35059"/>
                        <a14:foregroundMark x1="55566" y1="35059" x2="52148" y2="24414"/>
                        <a14:foregroundMark x1="52148" y1="24414" x2="50684" y2="24316"/>
                        <a14:foregroundMark x1="54688" y1="26660" x2="69434" y2="52246"/>
                        <a14:foregroundMark x1="69434" y1="52246" x2="70215" y2="64746"/>
                        <a14:foregroundMark x1="70215" y1="64746" x2="67871" y2="76172"/>
                        <a14:foregroundMark x1="67871" y1="76172" x2="70313" y2="70801"/>
                        <a14:foregroundMark x1="70898" y1="49219" x2="62402" y2="32813"/>
                        <a14:foregroundMark x1="55078" y1="18945" x2="54785" y2="12305"/>
                        <a14:foregroundMark x1="54785" y1="12305" x2="51074" y2="6250"/>
                        <a14:foregroundMark x1="51074" y1="6250" x2="41602" y2="6348"/>
                        <a14:foregroundMark x1="41602" y1="6348" x2="35352" y2="8203"/>
                        <a14:foregroundMark x1="35352" y1="8203" x2="35254" y2="8496"/>
                        <a14:foregroundMark x1="42578" y1="3516" x2="52246" y2="7910"/>
                        <a14:foregroundMark x1="88867" y1="29297" x2="92773" y2="52734"/>
                        <a14:foregroundMark x1="92773" y1="52734" x2="90820" y2="63281"/>
                        <a14:foregroundMark x1="90820" y1="63281" x2="92480" y2="65918"/>
                        <a14:foregroundMark x1="93652" y1="46289" x2="96191" y2="54395"/>
                        <a14:foregroundMark x1="32910" y1="27539" x2="28320" y2="41309"/>
                        <a14:foregroundMark x1="28320" y1="41309" x2="28320" y2="41504"/>
                        <a14:foregroundMark x1="28125" y1="38379" x2="29883" y2="31055"/>
                        <a14:foregroundMark x1="29883" y1="31055" x2="34961" y2="24023"/>
                        <a14:foregroundMark x1="34961" y1="24023" x2="35254" y2="23730"/>
                        <a14:foregroundMark x1="10156" y1="37988" x2="4590" y2="43848"/>
                        <a14:foregroundMark x1="4590" y1="43848" x2="8789" y2="54004"/>
                        <a14:foregroundMark x1="8789" y1="54004" x2="3906" y2="60254"/>
                        <a14:foregroundMark x1="3906" y1="60254" x2="7520" y2="62305"/>
                        <a14:foregroundMark x1="3418" y1="46289" x2="3418" y2="40723"/>
                        <a14:foregroundMark x1="2051" y1="54785" x2="4590" y2="61523"/>
                        <a14:foregroundMark x1="4590" y1="61523" x2="4590" y2="61523"/>
                        <a14:foregroundMark x1="33105" y1="91992" x2="40234" y2="88184"/>
                        <a14:foregroundMark x1="54492" y1="94141" x2="53613" y2="91016"/>
                        <a14:foregroundMark x1="53809" y1="2344" x2="56836" y2="71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50035" y="2109713"/>
            <a:ext cx="3552972" cy="3552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1540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9E46E9A9-5022-4889-AFDF-E88B232006F9}"/>
              </a:ext>
            </a:extLst>
          </p:cNvPr>
          <p:cNvSpPr txBox="1"/>
          <p:nvPr/>
        </p:nvSpPr>
        <p:spPr>
          <a:xfrm>
            <a:off x="0" y="274993"/>
            <a:ext cx="5036937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92CC92C-82FA-4502-AFFC-F0047679D7F8}"/>
              </a:ext>
            </a:extLst>
          </p:cNvPr>
          <p:cNvSpPr txBox="1"/>
          <p:nvPr/>
        </p:nvSpPr>
        <p:spPr>
          <a:xfrm>
            <a:off x="86879" y="795135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 Farm Animals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461471" y="795135"/>
            <a:ext cx="4510050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10700" dirty="0">
                <a:solidFill>
                  <a:prstClr val="black"/>
                </a:solidFill>
                <a:latin typeface="Teaching Print Dotted" pitchFamily="50" charset="0"/>
              </a:rPr>
              <a:t> 	Ostrich</a:t>
            </a:r>
            <a:endParaRPr lang="en-US" sz="107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797A04F-6893-4B23-87AA-83584FAEE9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008" b="91699" l="9961" r="89844">
                        <a14:foregroundMark x1="30664" y1="8008" x2="30469" y2="8594"/>
                        <a14:foregroundMark x1="25977" y1="13867" x2="26074" y2="23535"/>
                        <a14:foregroundMark x1="26074" y1="23535" x2="25977" y2="23730"/>
                        <a14:foregroundMark x1="55664" y1="91699" x2="37402" y2="91699"/>
                        <a14:foregroundMark x1="89355" y1="47266" x2="89355" y2="47266"/>
                        <a14:foregroundMark x1="42480" y1="24512" x2="42480" y2="24512"/>
                        <a14:foregroundMark x1="44531" y1="23730" x2="44531" y2="23730"/>
                        <a14:foregroundMark x1="81445" y1="24609" x2="81445" y2="24609"/>
                        <a14:foregroundMark x1="10254" y1="24219" x2="10254" y2="2421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13921" y="2162629"/>
            <a:ext cx="3657600" cy="3657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3BE41B2-48A1-483C-AEA7-4D2248D24F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008" b="91699" l="9961" r="89844">
                        <a14:foregroundMark x1="30664" y1="8008" x2="30469" y2="8594"/>
                        <a14:foregroundMark x1="25977" y1="13867" x2="26074" y2="23535"/>
                        <a14:foregroundMark x1="26074" y1="23535" x2="25977" y2="23730"/>
                        <a14:foregroundMark x1="55664" y1="91699" x2="37402" y2="91699"/>
                        <a14:foregroundMark x1="89355" y1="47266" x2="89355" y2="47266"/>
                        <a14:foregroundMark x1="42480" y1="24512" x2="42480" y2="24512"/>
                        <a14:foregroundMark x1="44531" y1="23730" x2="44531" y2="23730"/>
                        <a14:foregroundMark x1="81445" y1="24609" x2="81445" y2="24609"/>
                        <a14:foregroundMark x1="10254" y1="24219" x2="10254" y2="24219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19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6879" y="1429155"/>
            <a:ext cx="6322302" cy="6322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171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9E46E9A9-5022-4889-AFDF-E88B232006F9}"/>
              </a:ext>
            </a:extLst>
          </p:cNvPr>
          <p:cNvSpPr txBox="1"/>
          <p:nvPr/>
        </p:nvSpPr>
        <p:spPr>
          <a:xfrm>
            <a:off x="0" y="274993"/>
            <a:ext cx="5036937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92CC92C-82FA-4502-AFFC-F0047679D7F8}"/>
              </a:ext>
            </a:extLst>
          </p:cNvPr>
          <p:cNvSpPr txBox="1"/>
          <p:nvPr/>
        </p:nvSpPr>
        <p:spPr>
          <a:xfrm>
            <a:off x="86879" y="795135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 Farm Animals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461471" y="795135"/>
            <a:ext cx="4510050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10700" dirty="0">
                <a:solidFill>
                  <a:prstClr val="black"/>
                </a:solidFill>
                <a:latin typeface="Teaching Print Dotted" pitchFamily="50" charset="0"/>
              </a:rPr>
              <a:t> 	Cow</a:t>
            </a:r>
            <a:endParaRPr lang="en-US" sz="107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370C85D-58CB-426B-9D5A-661B42C37D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715" b="89844" l="8594" r="93848">
                        <a14:foregroundMark x1="24512" y1="8594" x2="30469" y2="13086"/>
                        <a14:foregroundMark x1="30469" y1="13086" x2="30469" y2="13086"/>
                        <a14:foregroundMark x1="31836" y1="8203" x2="31836" y2="8203"/>
                        <a14:foregroundMark x1="40918" y1="8008" x2="40918" y2="8008"/>
                        <a14:foregroundMark x1="8594" y1="14551" x2="8594" y2="14551"/>
                        <a14:foregroundMark x1="72852" y1="34180" x2="74414" y2="72266"/>
                        <a14:foregroundMark x1="74414" y1="72266" x2="70508" y2="78906"/>
                        <a14:foregroundMark x1="70508" y1="78906" x2="70410" y2="79590"/>
                        <a14:foregroundMark x1="90039" y1="46484" x2="93945" y2="42773"/>
                        <a14:foregroundMark x1="23926" y1="7813" x2="23926" y2="7813"/>
                        <a14:foregroundMark x1="40820" y1="7715" x2="40820" y2="7715"/>
                        <a14:backgroundMark x1="79785" y1="30664" x2="80566" y2="31738"/>
                        <a14:backgroundMark x1="72168" y1="23242" x2="72168" y2="2324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2284611" y="1542315"/>
            <a:ext cx="1365778" cy="136577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DF91413-017E-40BA-BED1-203BCF53A9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055" b="89844" l="9961" r="95020">
                        <a14:foregroundMark x1="49707" y1="6543" x2="45703" y2="11523"/>
                        <a14:foregroundMark x1="45703" y1="11523" x2="45703" y2="11523"/>
                        <a14:foregroundMark x1="46582" y1="6152" x2="46582" y2="6152"/>
                        <a14:foregroundMark x1="31152" y1="7715" x2="31152" y2="7715"/>
                        <a14:foregroundMark x1="60156" y1="6152" x2="60156" y2="6152"/>
                        <a14:foregroundMark x1="56641" y1="30469" x2="54883" y2="25293"/>
                        <a14:foregroundMark x1="61133" y1="89844" x2="61133" y2="89844"/>
                        <a14:foregroundMark x1="54883" y1="89648" x2="54883" y2="89648"/>
                        <a14:foregroundMark x1="53906" y1="88672" x2="53906" y2="88672"/>
                        <a14:foregroundMark x1="27734" y1="87988" x2="27734" y2="87988"/>
                        <a14:foregroundMark x1="28516" y1="88672" x2="28516" y2="88672"/>
                        <a14:foregroundMark x1="95020" y1="65234" x2="89648" y2="70117"/>
                        <a14:foregroundMark x1="89648" y1="70117" x2="89453" y2="70020"/>
                        <a14:foregroundMark x1="36426" y1="32422" x2="38477" y2="22754"/>
                        <a14:foregroundMark x1="45508" y1="87598" x2="45508" y2="87598"/>
                        <a14:foregroundMark x1="46387" y1="87988" x2="46387" y2="87988"/>
                        <a14:foregroundMark x1="36426" y1="89063" x2="36426" y2="89063"/>
                        <a14:foregroundMark x1="37012" y1="88184" x2="37012" y2="88184"/>
                        <a14:foregroundMark x1="79590" y1="88672" x2="79590" y2="88672"/>
                        <a14:foregroundMark x1="32910" y1="6152" x2="32910" y2="6152"/>
                        <a14:foregroundMark x1="63574" y1="88184" x2="63574" y2="8818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8039" y="2372388"/>
            <a:ext cx="3923482" cy="392348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F4C3C19-0897-45D0-9CAE-F4C2DE71B1A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055" b="89844" l="9961" r="95020">
                        <a14:foregroundMark x1="49707" y1="6543" x2="45703" y2="11523"/>
                        <a14:foregroundMark x1="45703" y1="11523" x2="45703" y2="11523"/>
                        <a14:foregroundMark x1="46582" y1="6152" x2="46582" y2="6152"/>
                        <a14:foregroundMark x1="31152" y1="7715" x2="31152" y2="7715"/>
                        <a14:foregroundMark x1="60156" y1="6152" x2="60156" y2="6152"/>
                        <a14:foregroundMark x1="56641" y1="30469" x2="54883" y2="25293"/>
                        <a14:foregroundMark x1="61133" y1="89844" x2="61133" y2="89844"/>
                        <a14:foregroundMark x1="54883" y1="89648" x2="54883" y2="89648"/>
                        <a14:foregroundMark x1="53906" y1="88672" x2="53906" y2="88672"/>
                        <a14:foregroundMark x1="27734" y1="87988" x2="27734" y2="87988"/>
                        <a14:foregroundMark x1="28516" y1="88672" x2="28516" y2="88672"/>
                        <a14:foregroundMark x1="95020" y1="65234" x2="89648" y2="70117"/>
                        <a14:foregroundMark x1="89648" y1="70117" x2="89453" y2="70020"/>
                        <a14:foregroundMark x1="36426" y1="32422" x2="38477" y2="22754"/>
                        <a14:foregroundMark x1="45508" y1="87598" x2="45508" y2="87598"/>
                        <a14:foregroundMark x1="46387" y1="87988" x2="46387" y2="87988"/>
                        <a14:foregroundMark x1="36426" y1="89063" x2="36426" y2="89063"/>
                        <a14:foregroundMark x1="37012" y1="88184" x2="37012" y2="88184"/>
                        <a14:foregroundMark x1="79590" y1="88672" x2="79590" y2="88672"/>
                        <a14:foregroundMark x1="32910" y1="6152" x2="32910" y2="6152"/>
                        <a14:foregroundMark x1="63574" y1="88184" x2="63574" y2="88184"/>
                      </a14:backgroundRemoval>
                    </a14:imgEffect>
                    <a14:imgEffect>
                      <a14:sharpenSoften amount="100000"/>
                    </a14:imgEffect>
                    <a14:imgEffect>
                      <a14:saturation sat="0"/>
                    </a14:imgEffect>
                    <a14:imgEffect>
                      <a14:brightnessContrast bright="64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2265" y="1275522"/>
            <a:ext cx="6731443" cy="6731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035010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528</TotalTime>
  <Words>106</Words>
  <Application>Microsoft Office PowerPoint</Application>
  <PresentationFormat>Custom</PresentationFormat>
  <Paragraphs>41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Arial Black</vt:lpstr>
      <vt:lpstr>Calibri</vt:lpstr>
      <vt:lpstr>Calibri Light</vt:lpstr>
      <vt:lpstr>Teaching Print Dotted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hellotuners1@outlook.com</dc:creator>
  <cp:lastModifiedBy>hellotuners1@outlook.com</cp:lastModifiedBy>
  <cp:revision>38</cp:revision>
  <dcterms:created xsi:type="dcterms:W3CDTF">2025-02-12T09:43:58Z</dcterms:created>
  <dcterms:modified xsi:type="dcterms:W3CDTF">2025-04-20T14:02:48Z</dcterms:modified>
</cp:coreProperties>
</file>